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5FDBCD-AA64-452A-8540-C9F9B762A684}" v="5" dt="2021-04-13T19:03:14.2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n Dudka" userId="09a63bc3-56c5-43c2-bfba-bf90bb51ec14" providerId="ADAL" clId="{8A5FDBCD-AA64-452A-8540-C9F9B762A684}"/>
    <pc:docChg chg="modSld">
      <pc:chgData name="Marian Dudka" userId="09a63bc3-56c5-43c2-bfba-bf90bb51ec14" providerId="ADAL" clId="{8A5FDBCD-AA64-452A-8540-C9F9B762A684}" dt="2021-04-13T19:03:14.282" v="4"/>
      <pc:docMkLst>
        <pc:docMk/>
      </pc:docMkLst>
      <pc:sldChg chg="addSp delSp modSp">
        <pc:chgData name="Marian Dudka" userId="09a63bc3-56c5-43c2-bfba-bf90bb51ec14" providerId="ADAL" clId="{8A5FDBCD-AA64-452A-8540-C9F9B762A684}" dt="2021-04-13T19:03:14.282" v="4"/>
        <pc:sldMkLst>
          <pc:docMk/>
          <pc:sldMk cId="4248210342" sldId="256"/>
        </pc:sldMkLst>
        <pc:spChg chg="add del">
          <ac:chgData name="Marian Dudka" userId="09a63bc3-56c5-43c2-bfba-bf90bb51ec14" providerId="ADAL" clId="{8A5FDBCD-AA64-452A-8540-C9F9B762A684}" dt="2021-04-13T19:02:16.061" v="1"/>
          <ac:spMkLst>
            <pc:docMk/>
            <pc:sldMk cId="4248210342" sldId="256"/>
            <ac:spMk id="4" creationId="{6202D582-6A89-4FD9-A67C-38F93DBB2919}"/>
          </ac:spMkLst>
        </pc:spChg>
        <pc:spChg chg="add del">
          <ac:chgData name="Marian Dudka" userId="09a63bc3-56c5-43c2-bfba-bf90bb51ec14" providerId="ADAL" clId="{8A5FDBCD-AA64-452A-8540-C9F9B762A684}" dt="2021-04-13T19:02:16.061" v="1"/>
          <ac:spMkLst>
            <pc:docMk/>
            <pc:sldMk cId="4248210342" sldId="256"/>
            <ac:spMk id="5" creationId="{A66CB543-306F-48DB-8565-668AA938B3B9}"/>
          </ac:spMkLst>
        </pc:spChg>
        <pc:spChg chg="add del">
          <ac:chgData name="Marian Dudka" userId="09a63bc3-56c5-43c2-bfba-bf90bb51ec14" providerId="ADAL" clId="{8A5FDBCD-AA64-452A-8540-C9F9B762A684}" dt="2021-04-13T19:02:16.061" v="1"/>
          <ac:spMkLst>
            <pc:docMk/>
            <pc:sldMk cId="4248210342" sldId="256"/>
            <ac:spMk id="6" creationId="{3342B19E-8DEC-4134-8C08-BE6C5179CAFB}"/>
          </ac:spMkLst>
        </pc:spChg>
        <pc:spChg chg="add del">
          <ac:chgData name="Marian Dudka" userId="09a63bc3-56c5-43c2-bfba-bf90bb51ec14" providerId="ADAL" clId="{8A5FDBCD-AA64-452A-8540-C9F9B762A684}" dt="2021-04-13T19:02:16.061" v="1"/>
          <ac:spMkLst>
            <pc:docMk/>
            <pc:sldMk cId="4248210342" sldId="256"/>
            <ac:spMk id="7" creationId="{63F859DD-E7AB-4FC5-ACEF-CA8B85E51119}"/>
          </ac:spMkLst>
        </pc:spChg>
        <pc:spChg chg="add del">
          <ac:chgData name="Marian Dudka" userId="09a63bc3-56c5-43c2-bfba-bf90bb51ec14" providerId="ADAL" clId="{8A5FDBCD-AA64-452A-8540-C9F9B762A684}" dt="2021-04-13T19:03:08.729" v="3"/>
          <ac:spMkLst>
            <pc:docMk/>
            <pc:sldMk cId="4248210342" sldId="256"/>
            <ac:spMk id="8" creationId="{B134D716-66F5-4CA7-8BCB-82CAC6369419}"/>
          </ac:spMkLst>
        </pc:spChg>
        <pc:spChg chg="add del">
          <ac:chgData name="Marian Dudka" userId="09a63bc3-56c5-43c2-bfba-bf90bb51ec14" providerId="ADAL" clId="{8A5FDBCD-AA64-452A-8540-C9F9B762A684}" dt="2021-04-13T19:03:08.729" v="3"/>
          <ac:spMkLst>
            <pc:docMk/>
            <pc:sldMk cId="4248210342" sldId="256"/>
            <ac:spMk id="9" creationId="{4E237106-52DD-462D-966E-593919A5E87B}"/>
          </ac:spMkLst>
        </pc:spChg>
        <pc:spChg chg="add del">
          <ac:chgData name="Marian Dudka" userId="09a63bc3-56c5-43c2-bfba-bf90bb51ec14" providerId="ADAL" clId="{8A5FDBCD-AA64-452A-8540-C9F9B762A684}" dt="2021-04-13T19:03:08.729" v="3"/>
          <ac:spMkLst>
            <pc:docMk/>
            <pc:sldMk cId="4248210342" sldId="256"/>
            <ac:spMk id="10" creationId="{41F51C8B-2AC6-4ABD-8D01-653F9D5051EB}"/>
          </ac:spMkLst>
        </pc:spChg>
        <pc:spChg chg="add del">
          <ac:chgData name="Marian Dudka" userId="09a63bc3-56c5-43c2-bfba-bf90bb51ec14" providerId="ADAL" clId="{8A5FDBCD-AA64-452A-8540-C9F9B762A684}" dt="2021-04-13T19:03:08.729" v="3"/>
          <ac:spMkLst>
            <pc:docMk/>
            <pc:sldMk cId="4248210342" sldId="256"/>
            <ac:spMk id="11" creationId="{65ADC259-2626-400D-A82C-8179B0C73604}"/>
          </ac:spMkLst>
        </pc:spChg>
        <pc:inkChg chg="add mod">
          <ac:chgData name="Marian Dudka" userId="09a63bc3-56c5-43c2-bfba-bf90bb51ec14" providerId="ADAL" clId="{8A5FDBCD-AA64-452A-8540-C9F9B762A684}" dt="2021-04-13T19:03:14.282" v="4"/>
          <ac:inkMkLst>
            <pc:docMk/>
            <pc:sldMk cId="4248210342" sldId="256"/>
            <ac:inkMk id="14" creationId="{876B1D97-71DE-47AC-8EEF-C2B2376CFD43}"/>
          </ac:inkMkLst>
        </pc:inkChg>
        <pc:inkChg chg="add mod">
          <ac:chgData name="Marian Dudka" userId="09a63bc3-56c5-43c2-bfba-bf90bb51ec14" providerId="ADAL" clId="{8A5FDBCD-AA64-452A-8540-C9F9B762A684}" dt="2021-04-13T19:03:14.282" v="4"/>
          <ac:inkMkLst>
            <pc:docMk/>
            <pc:sldMk cId="4248210342" sldId="256"/>
            <ac:inkMk id="15" creationId="{1CBCB212-F531-4770-9107-B31ACB2AD84E}"/>
          </ac:inkMkLst>
        </pc:inkChg>
        <pc:inkChg chg="add del">
          <ac:chgData name="Marian Dudka" userId="09a63bc3-56c5-43c2-bfba-bf90bb51ec14" providerId="ADAL" clId="{8A5FDBCD-AA64-452A-8540-C9F9B762A684}" dt="2021-04-13T19:02:16.061" v="1"/>
          <ac:inkMkLst>
            <pc:docMk/>
            <pc:sldMk cId="4248210342" sldId="256"/>
            <ac:inkMk id="2049" creationId="{51B52A6E-973E-4284-ABA2-CA8503FC878E}"/>
          </ac:inkMkLst>
        </pc:inkChg>
        <pc:inkChg chg="add del">
          <ac:chgData name="Marian Dudka" userId="09a63bc3-56c5-43c2-bfba-bf90bb51ec14" providerId="ADAL" clId="{8A5FDBCD-AA64-452A-8540-C9F9B762A684}" dt="2021-04-13T19:03:08.729" v="3"/>
          <ac:inkMkLst>
            <pc:docMk/>
            <pc:sldMk cId="4248210342" sldId="256"/>
            <ac:inkMk id="2054" creationId="{9404F83D-BC74-402F-8700-2EAE5B0D4912}"/>
          </ac:inkMkLst>
        </pc:ink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13T18:50:50.26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90 780,'0'0,"0"0,0 0,0 0,0-3,6-20,-3 7,7-24,-3 12,-2 5,8-35,-10 30,0 5,3-26,-3 26,0 4,0-20,-1 18,-1 5,-1-23,0 22,0 3,-3-13,3 21,0 0,-3-6,2 9,-1 0,-1-3,0 6,0 0,-22 12,14 0,0 0,-14 37,15-17,2-7,-5 30,-2 36,5-25,7-14,0-19,-3 67,6-54,0-7,3 85,-1-98,-1-6,5 43,-2-37,-1-3,9 7,-7-17,-1-2,9 5,-6-9,1 1,8-5,-1-8,-2 1,27-54,-22 14,-5 9,9-44,-8 14,-3 15,7-59,-10 59,0 0,11-59,-11 46,-1 2,5-15,7-24,-6 27,-6 41,-2 10,4-33,-5 34,-1 6,0-6,-2 14,1 2,1-4,-3 4,0 1,0-1,-9 31,-3 10,2-6,-15 58,11-39,3-10,-8 64,12-71,2-9,-11 92,13-70,0-5,0 66,5-73,-1-3,5 76,-4-76,0-5,7 23,-6-32,0-4,3 3,-2-7,-1-1,6-1,-4-3,-1 0,27-21,-14-4,-3 4,20-54,-21 30,-4 11,10-51,-13 51,0 5,10-41,-11 50,-1 4,2-14,-4 19,-1 0,2-1,-3 6,0 0,0 0,3 43,-6-14,0-4,-3 48,3-43,0-6,0 49,0-16,3 13,0-41,0-9,3 10,-1-15,-1-3,5 6,-4-10,-1-1,5 5,-2-5,-1-2,15-2,-5-7,-4 2,22-28,-19 12,-2 6,5-19,-6 10,-2 6,2-12,-6 12,0 2,0-11,-1 16,-1 4,-1-5,0 5,0 2,-3-8,3 10,0 0,-3 0,2 2,-1 5,-4 9,4-3,1-2,-2 19,5-15,-1-3,2 18,1-14,-2-4,4 15,-2-14,-1-2,3 10,-3-7,0-4,6 9,-5-8,-2-1,5 5,-4-7,0-1,3 2,0-3,-3 0,7 3,-5-6,-1 0,18-15,-8 0,-3 3,4-19,-4 6,-3 5,1-16,-3-7,0 16,-4 11,0 5,-2-8,0 12,0 2,0-10,0 8,0 2,-7-10,4 16,0 1,0 1,-4 4,2-2,-11 13,9-7,2-4,-8 18,10-12,0-2,-3 22,4-22,1-4,1 18,0-15,0-2,3 13,-1-13,-1-1,2 5,-1-5,-1-2,2 4,-1-5,-1-2,6 5,-6-6,1 1,1 1,-1-3,-1 0,8-6,2-7,-3 4,7-36,-7 26,-3 5,4-17,-4 18,-1 2,3-4,-4 8,0 2,0-4,0 4,0 1,0 1,-1 1,-1 1,12 7,-6 8,-2-4,8 26,-10-16,0-3,0 19,-3-19,0-4,0 5,0-9,0-2,0 2,0-3,0 0,0 3,0-4,0-1,0-13,2 2,-1 2,5-19,-2 7,-2 3,5-10,-4 14,0 2,6-7,-7 8,-1 2,5-2,-2 2,-1 1,0 1,0 3,0 0,3-3,0 5,-3-1,4 2,-2-1,-1-1,5 5,-3-6,-2 0,5 0,0-3,-3 0,7-6,-3-1,-1 2,0-1,-6 4,0 1,6-5,-5 5,-1 2,0-1,-2 1,1 1,1 1,1 2,-2-1,7 20,-7-2,0-8,1 32,-3-21,0-8,0 22,0-19,0-6,3 16,-3-13,0-4,0 11,0-14,0-2,3 5,-3-7,0 0,5-6,-4 3,30-61,-22 31,-2 8,5-47,-9 34,0 9,3-34,-4 36,-1 5,-1-23,0 29,0 2,0-5,-3 7,0 0,3 7,0 1,-9 1,-4 9,4-3,-16 28,14-16,4-6,-6 18,10-16,0-4,-3 21,6-16,0-3,6 18,0-14,-2-4,14 18,-9-18,-2-3,8 9,-6-9,-2-2,5 5,-5-9,-2 0,11 3,-11-6,-1 0,18-6,-14 1,0 1,7-15,-5 7,-1 0,3-15,-7 15,-1 0,-1 0,1 5,-1 1,0-3,-2 6,1 0,-2 0,0 2,6 5,0 7,1 0,-1 19,-5-21,1 0,1 9,-1-11,-1-2,2 4,-3-4,0-1,3-1,-1-1,-1 0,2-2,4-2,-1 0,9-13,-7 9,0 0,1-6,-2 8,-1-1,6-7,-5 9,-1 0,6 0,-9 3,0 0,9 3,-7 0,0 0,4 9,-6-6,0 0,0 6,-1-6,0 0,-2 0,0-1,0 0,3-3,-2-2,1 0,4-21,-3 7,0 1,7-17,-6 20,1 2,-2-5,0 7,0 0,3 0,-4 3,-1 0,-1 3,2 0,0 0,7 40,-10-20,-1 5,-4 14,4-22,0 3,-1 13,2-20,-1 1,2 8,0-18,0 1,3 1,-3-5,0 1,0-2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13T18:50:53.96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411 209,'0'0,"0"0,0 0,0 0,0 0,-7 12,-2 3,4 4,1-1,-2 45,3-40,-1 9,-8 47,8-43,-1 6,-8 34,10-46,-3 16,-3 39,7-63,1 7,4 11,0-25,0 3,3 0,-2-11,1 1,2-2,-6-4,4-7,-5 5</inkml:trace>
  <inkml:trace contextRef="#ctx0" brushRef="#br0" timeOffset="1">150 194,'0'0,"-10"-5,8 4,-8-8,7 4,0 1,0-24,9 12,0-1,22-19,-8 22,1 1,31-15,-26 22,-2 0,32 0,-34 6,-1 0,35 12,-35-4,-1-1,26 27,-9 11,4 25,-24-41,-9-4,19 60,-20-42,-1-4,0 52,-6-46,0-8,-12 47,-4-22,4-11,-16 18,11-44,3-4,-23 24,10-24,4-2,-36 8,31-21,0 0,-50-9,44-6,0 0,-22-19,31 12,1-1,-20-22,26 21,2 2,-15-26,21 17,-2-1,3-35,9 30,0-8,22-43,-10 54,4-7,36-47,-27 52,3-4,43-29,-44 47,-1 1,46-12,-20 18,7 3,-41 7,2 1,-20-2</inkml:trace>
  <inkml:trace contextRef="#ctx0" brushRef="#br0" timeOffset="2">668 658,'0'0,"6"-25,-2 11,-1 1,9-11,-6 15,1 0,5-3,-7 8,-1 1,6-3,-7 4,3 4,9 4,-8 5,2 3,3 16,-10-9,-1 0,-1 34,0-33,-3-8,0 23,3-25,0 0,0 12,2-16,-1-1,2 2,0-4,1-1,-1-1,4-3,1 0,11-9,-12 4,1-2,8-11,-12 9,1 0,1-3,-4 6,0 0,1-6,-2 7,1 0,1-1,-3 5,0-1,3-1,-2 2,1 2,1 1,0-1,10 11,-9-3,1 1,4 11,-7-12,-1 0,6 6,-6-9,1 0,1 3,-3-6,0 0,3 4,-2-6,1-2,13-9,1-8,0-9,-9 8,-2 5,1-11,-4 17,-1 1,2-5,-1 6,0 0,-2 0,0 4,0 1,0-1,-16 22,5 3,0 0,-1 16,7-24,0 0,-1 9,5-14,-1-1,5 9,-3-10,0-1,6 8,-1-9,0 0,4 3,-4-6,-1 0,9 3,2-6,4-2,-9-4,-1 2,12-17,-9 3,-2 3,6-19,-12 19,1 0,4-27,-6 30,1 0,-1-13,-2 19,1-3,-2-3,0 7,0 1,0-8,-2 6,1 0,-6 9,4 0,0 0,-9 27,6-15,-1 0,-5 19,9-22,0 0,0 12,1-16,1-1,1 5,1-7,1-1,4 9,0-7,3 0,2-8,-3 1,20-11,-16 0,-2 2,11-11,-6-3,-5 6,18-40,-16 28,-2 6,12-43,-13 38,3-6,10-37,-13 43,-3 6,10-53,-13 50,0 1,3-30,-4 46,0 0,-6-9,4 14,0-1,-3-4,2 4,-1 1,-1 1,0 3,0 0,-22 24,17-7,1-1,-3 51,9-29,-1 0,5 47,-1-53,-1 2,6 57,-6-60,1-1,4 52,-5-57,1 1,1 10,-1-21,-1-2,2-1,-1-8,0 1,0 1,0-4,15-19,-4-6,-1 0,13-62,-19 43,0 0,10-46,-8 41,-1 3,6-23,-7 16,0 2,3-11,-5 37,-1 0,0-19,0 22,0-3,-3 2,1 15,1-3,-5-3,3 7,0 1,-3-8,1 5,1 2,-5 14,2 5,1-1,-6 32,4-12,1-2,-2 14,1-2,0-4,5 34,0-37,0-2,3 47,-1-55,-1 6,9 29,-8-41,2 14,5 3,4-7,-4-12,-6-12,0 0,10 0,-2-6,-1 0,21-18,-9-10,-3 4,9-33,-18 19,1 0,5-29,-12 39,1-1,1-10,-6 21,0 2,4-5,-6 15,0 0,2-3,0 6,0 0,0 0,-15 63,9-30,-1 4,1 48,5-59,-1 2,-4 57,4-57,1-5,1 23,0-31,0 0,3 6,-2-13,1-1,1 9,-1-12,-1 0,5-1,7-9,-1 0,7-15,-11 10,-1 1,9-17,-11 22,-1 0,-1-1,-1 5,-1-1,-1 2,0 2,-21 20,-1 6,13-17,-1 2,-5 11,12-15,0 0,0 0,1-4,0-1,1 1,6-1,4-2,0-1,7-1,-10 2,0-1,3-1,-5 2,-1-1,0 2,-3 0,0 0,0 0,0 0,3 3,-2-3,1 0,-2 3,1-1,1-1,4 2,0-3,1 0,8-3,-10 0,-1 0,6 0,-7 0,0 0,3 0,-4 3,-1 0,-1-3,0 2,0 1,3 4,1-1,-1 0,6 9,-6-5,0-2,3 4,-4-4,-1-1,3 2,-3-2,1-1,1 0,-2-2,1 1,-2 1,0-2,6-8,3-12,-4 10,0-3,7-36,-7 31,0-3,-2-1,0 9,-3 3,0 5,0-1,0 2,0 3,0 0,0 0,-13 9,-5 21,12-7,-1 0,4 28,5-31,-1 0,12 37,-1-17,1-1,5 37,13-22,0 1,-31 2,0 3,0 2,0 7,0-69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3A53F-0D69-4D06-8713-074CAF8F15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8F2E87-9B9A-4885-92CD-5954E03195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6C95E9-7CAE-494B-B02C-5C90C477C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8882-0620-4A55-BAFF-DD1FB3EB1850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BF980A-7BBA-445C-836A-FB88B71EA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A3C403-EFD0-4E80-A887-AA3418737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8CB1-1218-4CCC-B075-13EC331C9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934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88FDC-0D78-4D28-A2B0-DA0FCD8DC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A9BF6E-EA41-4DB4-9B69-367862FB07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EA20F5-FAD4-4C10-B85F-14E60ED21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8882-0620-4A55-BAFF-DD1FB3EB1850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2B71BB-8FBC-4EB4-964E-79E489457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7F58F3-E63D-4AA7-BC55-589FA342C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8CB1-1218-4CCC-B075-13EC331C9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183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DDB21D-A538-4A35-91C8-2B30E7DAD9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CAEA9D-799A-4B10-B172-92F2B581B3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9BE500-5BDC-40C7-B324-300E0D625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8882-0620-4A55-BAFF-DD1FB3EB1850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B16FD5-5E54-4F76-8A46-2A276B5F4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93B83-5B0B-4B1F-AD2A-7AF8DA15B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8CB1-1218-4CCC-B075-13EC331C9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83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7BB06-E28A-48F4-ABC4-DD588828E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D3A5BC-403D-435A-8C37-0D9AD868A1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AE8B05-559B-46D5-8B75-6CEE49ABB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8882-0620-4A55-BAFF-DD1FB3EB1850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39611-F637-4940-AA0B-74D278EC9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AE17A0-98A8-4274-A592-4404B4C8C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8CB1-1218-4CCC-B075-13EC331C9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609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0ABD0-66ED-4C9E-A0E3-1A30CAC03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7579A1-9956-4BE3-8C50-86CDC345AB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4A48DF-0C14-4FC1-AD3E-13CC8E493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8882-0620-4A55-BAFF-DD1FB3EB1850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5015A5-BF71-444B-AA93-F2D935FC4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C2A04A-A4C7-4191-9A6B-B3AB8F16C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8CB1-1218-4CCC-B075-13EC331C9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5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A1B75-1FE4-486E-874C-BD174EBD4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F280B4-6C13-44A6-9B43-EC8C23CE30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EE79A7-2416-4DEF-9DC9-5C85E3AF3C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1B7C09-2FA3-4315-8DBA-E7BD780AA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8882-0620-4A55-BAFF-DD1FB3EB1850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DA4EB2-B182-4269-8BCF-B6D89457C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6881C4-30FA-4296-80BD-1E4222C17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8CB1-1218-4CCC-B075-13EC331C9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662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C11D8-3A7D-4D57-B799-E1586F191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D5DDB5-3E99-42F8-AD3B-ABFDE27BAB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09926E-8F97-4F8A-83B4-10F72C3381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B11097-8FF5-44C9-B2AC-92CD92803C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7EC3DE-8E07-445E-A687-AE312D0A54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4B01DA-51B1-4CEE-A4F9-559E20344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8882-0620-4A55-BAFF-DD1FB3EB1850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0812C4-995A-4ECA-95E9-F76742DE7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2D4FA8-F2DA-476A-B504-01ED5FDE2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8CB1-1218-4CCC-B075-13EC331C9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695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FBFDF-AD7C-4BE1-97A4-0A392DDE2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E2806E-8314-45D8-90FF-F559B1FC2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8882-0620-4A55-BAFF-DD1FB3EB1850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02E631-BA71-48B0-9A1D-80D885EA5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CF6EE1-4D31-458A-9378-9F5496A6B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8CB1-1218-4CCC-B075-13EC331C9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235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CB0BBD-2EB3-46C3-B0C0-B3D37F63B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8882-0620-4A55-BAFF-DD1FB3EB1850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96B2F9-F54D-45D7-911E-CE6CF3195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39A68A-73A0-4716-B7C6-F21DEEC57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8CB1-1218-4CCC-B075-13EC331C9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440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8B973-C405-414E-B1E2-2A4660E88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77F805-863A-4B76-8DA5-1DD800AC49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FC6140-E687-4C33-8A87-8810D82D24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E3DF9D-8175-4781-BFC0-F909DA96C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8882-0620-4A55-BAFF-DD1FB3EB1850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0DB928-928D-46A8-8339-F2386EC3C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52AFD6-C2EE-4473-B7F1-C1FD4D128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8CB1-1218-4CCC-B075-13EC331C9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812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B14E0-8F40-4368-B577-9A73CC52A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BA2353-3BDB-4447-8EFE-603DFD8F91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D7EEB2-81A5-4AAF-8F19-9854973F49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3A179C-BCE7-42D7-BA20-C89EA5175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8882-0620-4A55-BAFF-DD1FB3EB1850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0DB5BD-7E7D-4A09-8853-096C604B1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32F981-6C26-410F-9B86-3436D1DF3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8CB1-1218-4CCC-B075-13EC331C9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453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F8E44B-E105-4E67-8F65-6C41F423B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F60D36-FC72-4F12-A091-789F997777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1FB1E3-EA20-4303-A8F7-CAA01AA6E6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8882-0620-4A55-BAFF-DD1FB3EB1850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0DA0B2-D504-43B4-A705-71CC7F4000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683CA4-4CE1-48FF-9FE6-FFD12A2273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D8CB1-1218-4CCC-B075-13EC331C9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00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customXml" Target="../ink/ink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BF1F0-5905-4228-A3E8-728B634F6D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45E2CA-284A-43B7-AA9E-A3FE2996FD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14" name="Pismo odręczne 13">
                <a:extLst>
                  <a:ext uri="{FF2B5EF4-FFF2-40B4-BE49-F238E27FC236}">
                    <a16:creationId xmlns:a16="http://schemas.microsoft.com/office/drawing/2014/main" id="{876B1D97-71DE-47AC-8EEF-C2B2376CFD43}"/>
                  </a:ext>
                </a:extLst>
              </p14:cNvPr>
              <p14:cNvContentPartPr/>
              <p14:nvPr/>
            </p14:nvContentPartPr>
            <p14:xfrm>
              <a:off x="5446077" y="3138170"/>
              <a:ext cx="589280" cy="443230"/>
            </p14:xfrm>
          </p:contentPart>
        </mc:Choice>
        <mc:Fallback>
          <p:pic>
            <p:nvPicPr>
              <p:cNvPr id="14" name="Pismo odręczne 13">
                <a:extLst>
                  <a:ext uri="{FF2B5EF4-FFF2-40B4-BE49-F238E27FC236}">
                    <a16:creationId xmlns:a16="http://schemas.microsoft.com/office/drawing/2014/main" id="{876B1D97-71DE-47AC-8EEF-C2B2376CFD4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437094" y="3129183"/>
                <a:ext cx="606887" cy="46084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15" name="Pismo odręczne 14">
                <a:extLst>
                  <a:ext uri="{FF2B5EF4-FFF2-40B4-BE49-F238E27FC236}">
                    <a16:creationId xmlns:a16="http://schemas.microsoft.com/office/drawing/2014/main" id="{1CBCB212-F531-4770-9107-B31ACB2AD84E}"/>
                  </a:ext>
                </a:extLst>
              </p14:cNvPr>
              <p14:cNvContentPartPr/>
              <p14:nvPr/>
            </p14:nvContentPartPr>
            <p14:xfrm>
              <a:off x="6023292" y="3202305"/>
              <a:ext cx="722630" cy="517525"/>
            </p14:xfrm>
          </p:contentPart>
        </mc:Choice>
        <mc:Fallback>
          <p:pic>
            <p:nvPicPr>
              <p:cNvPr id="15" name="Pismo odręczne 14">
                <a:extLst>
                  <a:ext uri="{FF2B5EF4-FFF2-40B4-BE49-F238E27FC236}">
                    <a16:creationId xmlns:a16="http://schemas.microsoft.com/office/drawing/2014/main" id="{1CBCB212-F531-4770-9107-B31ACB2AD84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014300" y="3193320"/>
                <a:ext cx="740255" cy="535135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48210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Marian Dudka</dc:creator>
  <cp:lastModifiedBy>Marian Dudka</cp:lastModifiedBy>
  <cp:revision>1</cp:revision>
  <dcterms:created xsi:type="dcterms:W3CDTF">2021-04-13T19:01:18Z</dcterms:created>
  <dcterms:modified xsi:type="dcterms:W3CDTF">2021-04-13T19:03:26Z</dcterms:modified>
</cp:coreProperties>
</file>