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8" r:id="rId4"/>
    <p:sldId id="273" r:id="rId5"/>
    <p:sldId id="270" r:id="rId6"/>
    <p:sldId id="289" r:id="rId7"/>
    <p:sldId id="290" r:id="rId8"/>
    <p:sldId id="291" r:id="rId9"/>
    <p:sldId id="259" r:id="rId10"/>
    <p:sldId id="292" r:id="rId11"/>
    <p:sldId id="297" r:id="rId12"/>
    <p:sldId id="298" r:id="rId13"/>
    <p:sldId id="293" r:id="rId14"/>
    <p:sldId id="295" r:id="rId15"/>
    <p:sldId id="294" r:id="rId16"/>
    <p:sldId id="296" r:id="rId17"/>
    <p:sldId id="287" r:id="rId1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0050"/>
    <a:srgbClr val="380070"/>
    <a:srgbClr val="2C0058"/>
    <a:srgbClr val="6600CC"/>
    <a:srgbClr val="3E1B59"/>
    <a:srgbClr val="00CC00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 autoAdjust="0"/>
    <p:restoredTop sz="90878" autoAdjust="0"/>
  </p:normalViewPr>
  <p:slideViewPr>
    <p:cSldViewPr>
      <p:cViewPr varScale="1">
        <p:scale>
          <a:sx n="100" d="100"/>
          <a:sy n="100" d="100"/>
        </p:scale>
        <p:origin x="-3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4D84-F2AD-47A2-9EB5-5AA43634799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F395-9226-49D4-95F8-3024DE0438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A0518-01E0-4519-A18A-7A3B7D7252E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FA15-3328-4F5A-B076-5AC855B78E6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AA437-7850-48FE-87A4-1CE32835905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3698-42B9-4E4B-8EC7-16D32298B1E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2DCE-4EEB-49BE-A72D-0DEFE09166F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7739-77A5-46BD-85F6-BED71735015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67DB8-56F7-42BC-A525-91620CE3578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B0DD5-597A-43AB-BEA1-3848D734C35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3118-63D6-4F3D-8E33-EEA35969986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B0EC-EF6C-4F48-B4AC-5475C0E45A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85CA-FAB0-4D16-AD8B-0268C0CC7BC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E739A-68CE-4C02-B487-7BFD7DBA382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B042CE-9E15-4257-8C5F-1B16928070B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32048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</a:t>
            </a: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157230" cy="554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5184576" cy="936104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Kopia obrazu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Jezusa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Milatyńskiego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w Rytrze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8741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1" name="Picture 5" descr="http://www.mapofpoland.pl/zdjecia-46370/Ko%C5%9Bci%C3%B3%C5%82-parafialny-obok-nowa-hala-sportowa-Rytro.jpg"/>
          <p:cNvPicPr>
            <a:picLocks noChangeAspect="1" noChangeArrowheads="1"/>
          </p:cNvPicPr>
          <p:nvPr/>
        </p:nvPicPr>
        <p:blipFill>
          <a:blip r:embed="rId3" cstate="print"/>
          <a:srcRect r="23154"/>
          <a:stretch>
            <a:fillRect/>
          </a:stretch>
        </p:blipFill>
        <p:spPr bwMode="auto">
          <a:xfrm>
            <a:off x="5148064" y="1268760"/>
            <a:ext cx="365459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10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83568" y="836712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 nadzieja znów wstąpi w nas,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Nieobecnych pojawią się cienie.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Uwierzymy kolejny raz,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 jeszcze jedno Boże Narodzenie.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choć przygasł Świąteczny gwar,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zabrakło znów czyjegoś głosu.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tu do nas i z nami trwaj,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Wbrew tak zwanej ironii losu.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*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827584" y="1124744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Daj nam wiarę, że to ma sens,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nie trzeba żałować przyjaciół.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gdziekolwiek są dobrze im jest,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są z nami choć w innej postaci.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przekonaj, że tak ma być,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po głosach tych wciąż drży powietrze,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odeszli po to by żyć.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tym razem będą żyć wiecznie.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  <p:extLst>
      <p:ext uri="{BB962C8B-B14F-4D97-AF65-F5344CB8AC3E}">
        <p14:creationId xmlns:p14="http://schemas.microsoft.com/office/powerpoint/2010/main" xmlns="" val="28099565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404864" cy="373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465500"/>
            <a:ext cx="4669333" cy="321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4002097" cy="28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4680520" cy="720080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Budowa kościoła w Rytrze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805446" y="6581001"/>
            <a:ext cx="33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11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4664"/>
            <a:ext cx="1783448" cy="237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 descr="D:\Gimnazjum\ks. Józef Woźniacki\Bez_tytułu_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239393" cy="215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D:\Gimnazjum\ks. Józef Woźniacki\Bez_tytułu_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284929" cy="2857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Picture 4" descr="D:\Gimnazjum\ks. Józef Woźniacki\Bez_tytułu_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420888"/>
            <a:ext cx="3261349" cy="224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501008"/>
            <a:ext cx="2401048" cy="301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088232" cy="283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83568" y="404664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ks. Józef Woźniacki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12976"/>
            <a:ext cx="1728192" cy="246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3" descr="D:\Gimnazjum\ks. Józef Woźniacki\Bez_tytułu_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268760"/>
            <a:ext cx="1728192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13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99592" y="5877272"/>
            <a:ext cx="7277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„Drogim parafianom życzę, by trwali przy Bogu,</a:t>
            </a:r>
            <a:b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 świętej wierze i Kościele katolickim…”</a:t>
            </a:r>
            <a:endParaRPr lang="pl-PL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1743586" cy="170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D:\Gimnazjum\ks. Józef Woźniacki\Bez_tytułu_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48680"/>
            <a:ext cx="2232248" cy="299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356992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93429" y="1268760"/>
            <a:ext cx="660565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Wstańcie, </a:t>
            </a:r>
            <a:r>
              <a:rPr lang="pl-PL" b="1" spc="2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</a:t>
            </a:r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pasterze mili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Boże Dzieciątko w stajence kwili.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Spieszcie się, śpieszcie do tej Dzieciny,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Ona wam wszystkie odpuści winy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Życie Ojcu na krzyżu złoży,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śmiercią swoją niebo otworzy.</a:t>
            </a:r>
          </a:p>
          <a:p>
            <a:pPr algn="ctr"/>
            <a:endParaRPr lang="pl-PL" sz="1200" b="1" spc="2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*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Biegną, biegną wierni druhowie,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Drogę wskazują im Aniołowie.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stajence Bogu pokłon oddali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dary serca ofiarowali.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Dziecię Jezus im błogosławi.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 oni pewni, że wszystkich zbawi.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83768" y="476672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WSTAŃCIE, </a:t>
            </a:r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24847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4201630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24944"/>
            <a:ext cx="4943872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404664"/>
            <a:ext cx="8715436" cy="108721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MILATYN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położony 40 km na północny wschód od Lwowa,</a:t>
            </a:r>
            <a:b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był do II wojny światowej sanktuarium i miejscem pielgrzymkowym, gdzie czczono  wizerunek Chrystusa.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643313" y="2076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07504" y="5949280"/>
            <a:ext cx="860619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tamtejszym kościele znajdował się olejny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obraz, na którym oddano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ból i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agonię Boga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- człowieka, wiszącego na krzyżu.</a:t>
            </a:r>
          </a:p>
        </p:txBody>
      </p:sp>
      <p:pic>
        <p:nvPicPr>
          <p:cNvPr id="6" name="Picture 9" descr="C:\Documents and Settings\andrzej\Dane aplikacji\Microsoft\Media Catalog\PICT008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162880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71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andrzej\Dane aplikacji\Microsoft\Media Catalog\Kopia nowymilat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79912" y="3068960"/>
            <a:ext cx="4886361" cy="302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4824536" cy="346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933056"/>
            <a:ext cx="3240360" cy="527070"/>
          </a:xfrm>
        </p:spPr>
        <p:txBody>
          <a:bodyPr/>
          <a:lstStyle/>
          <a:p>
            <a:pPr eaLnBrk="1" hangingPunct="1"/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Milatyn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w 1847 r.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3968" y="6165304"/>
            <a:ext cx="4352465" cy="41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Milatyn</a:t>
            </a: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Nowy w 1929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3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229200"/>
            <a:ext cx="3958086" cy="648072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Dzisiejszy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Nowy</a:t>
            </a:r>
          </a:p>
        </p:txBody>
      </p:sp>
      <p:pic>
        <p:nvPicPr>
          <p:cNvPr id="5" name="Picture 5" descr="C:\Documents and Settings\andrzej\Dane aplikacji\Microsoft\Media Catalog\PICT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3" descr="C:\Documents and Settings\andrzej\Dane aplikacji\Microsoft\Media Catalog\PICT010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4283968" y="3429000"/>
            <a:ext cx="4547047" cy="299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57892"/>
            <a:ext cx="7992888" cy="806470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Dom, który obecnie stoi na miejscu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domu rodzinnego ks. Woźniackiego w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Milatynie</a:t>
            </a:r>
            <a:endParaRPr lang="pl-PL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5" descr="C:\Documents and Settings\andrzej\Dane aplikacji\Microsoft\Media Catalog\PICT011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04664"/>
            <a:ext cx="4766333" cy="357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Documents and Settings\andrzej\Dane aplikacji\Microsoft\Media Catalog\PICT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7869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5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534272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Misja w Chinach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700808"/>
            <a:ext cx="7382371" cy="48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43575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6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5148064" y="692696"/>
            <a:ext cx="3528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Misja</a:t>
            </a:r>
            <a:b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</a:b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w Chinach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213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7253" y="3212976"/>
            <a:ext cx="5247099" cy="3441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635" y="2293243"/>
            <a:ext cx="3584773" cy="7040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bjaśnienie prostokątne 9"/>
          <p:cNvSpPr/>
          <p:nvPr/>
        </p:nvSpPr>
        <p:spPr>
          <a:xfrm>
            <a:off x="4644008" y="2276872"/>
            <a:ext cx="3600400" cy="720080"/>
          </a:xfrm>
          <a:prstGeom prst="wedgeRectCallout">
            <a:avLst>
              <a:gd name="adj1" fmla="val -62513"/>
              <a:gd name="adj2" fmla="val 5130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7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283843" y="2892549"/>
            <a:ext cx="936104" cy="20955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5027687" y="3238897"/>
            <a:ext cx="1224136" cy="122413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792088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Kościół p.w. Świętego Józefa Robotnika w Rytrze</a:t>
            </a:r>
            <a:endParaRPr lang="pl-PL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76885"/>
            <a:ext cx="4791708" cy="3192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134373" cy="275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268760"/>
            <a:ext cx="3622684" cy="241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8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andrzej\Dane aplikacji\Microsoft\Media Catalog\PICT009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6204" r="10038" b="42998"/>
          <a:stretch>
            <a:fillRect/>
          </a:stretch>
        </p:blipFill>
        <p:spPr>
          <a:xfrm>
            <a:off x="467544" y="404664"/>
            <a:ext cx="484070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7544" y="4941168"/>
            <a:ext cx="82809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Metropolita lwowski arcybiskup Mikołaj </a:t>
            </a:r>
            <a:r>
              <a:rPr lang="pl-PL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Wyżycki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wydał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10 lipca 1747 r.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 dekret  uznający</a:t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 Pana Jezusa Miłosiernego jako „łaskawy”. </a:t>
            </a:r>
          </a:p>
          <a:p>
            <a:endParaRPr lang="pl-PL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Odtąd zaczęto nazywać go </a:t>
            </a:r>
            <a:r>
              <a:rPr lang="pl-PL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Milatyńskim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.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9" descr="C:\Documents and Settings\andrzej\Dane aplikacji\Microsoft\Media Catalog\Kopia PICT007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084168" y="908720"/>
            <a:ext cx="2232248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9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203</Words>
  <Application>Microsoft Office PowerPoint</Application>
  <PresentationFormat>Pokaz na ekranie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Projekt domyślny</vt:lpstr>
      <vt:lpstr>Slajd 1</vt:lpstr>
      <vt:lpstr>Slajd 2</vt:lpstr>
      <vt:lpstr>Milatyn w 1847 r.</vt:lpstr>
      <vt:lpstr>Dzisiejszy Milatyn Nowy</vt:lpstr>
      <vt:lpstr>Dom, który obecnie stoi na miejscu domu rodzinnego ks. Woźniackiego w Milatynie</vt:lpstr>
      <vt:lpstr>Misja w Chinach</vt:lpstr>
      <vt:lpstr>Slajd 7</vt:lpstr>
      <vt:lpstr>Kościół p.w. Świętego Józefa Robotnika w Rytrze</vt:lpstr>
      <vt:lpstr>Slajd 9</vt:lpstr>
      <vt:lpstr>Kopia obrazu Jezusa Milatyńskiego w Rytrze</vt:lpstr>
      <vt:lpstr>Slajd 11</vt:lpstr>
      <vt:lpstr>Slajd 12</vt:lpstr>
      <vt:lpstr>Budowa kościoła w Rytrze</vt:lpstr>
      <vt:lpstr>Slajd 14</vt:lpstr>
      <vt:lpstr>Slajd 15</vt:lpstr>
      <vt:lpstr>Slajd 16</vt:lpstr>
      <vt:lpstr>Slajd 17</vt:lpstr>
    </vt:vector>
  </TitlesOfParts>
  <Company>PTK Warszawa S.A.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Milatyn Nowy</dc:title>
  <dc:creator>Gimnazjum RYTRO 2009</dc:creator>
  <cp:lastModifiedBy> </cp:lastModifiedBy>
  <cp:revision>133</cp:revision>
  <dcterms:created xsi:type="dcterms:W3CDTF">2004-06-14T12:27:25Z</dcterms:created>
  <dcterms:modified xsi:type="dcterms:W3CDTF">2017-12-10T13:35:07Z</dcterms:modified>
</cp:coreProperties>
</file>