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88" r:id="rId4"/>
    <p:sldId id="273" r:id="rId5"/>
    <p:sldId id="270" r:id="rId6"/>
    <p:sldId id="289" r:id="rId7"/>
    <p:sldId id="290" r:id="rId8"/>
    <p:sldId id="299" r:id="rId9"/>
    <p:sldId id="291" r:id="rId10"/>
    <p:sldId id="259" r:id="rId11"/>
    <p:sldId id="292" r:id="rId12"/>
    <p:sldId id="297" r:id="rId13"/>
    <p:sldId id="298" r:id="rId14"/>
    <p:sldId id="293" r:id="rId15"/>
    <p:sldId id="300" r:id="rId16"/>
    <p:sldId id="301" r:id="rId17"/>
    <p:sldId id="302" r:id="rId18"/>
    <p:sldId id="295" r:id="rId19"/>
    <p:sldId id="294" r:id="rId20"/>
    <p:sldId id="296" r:id="rId21"/>
    <p:sldId id="287" r:id="rId2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0050"/>
    <a:srgbClr val="380070"/>
    <a:srgbClr val="2C0058"/>
    <a:srgbClr val="6600CC"/>
    <a:srgbClr val="3E1B59"/>
    <a:srgbClr val="00CC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4" autoAdjust="0"/>
    <p:restoredTop sz="90878" autoAdjust="0"/>
  </p:normalViewPr>
  <p:slideViewPr>
    <p:cSldViewPr>
      <p:cViewPr>
        <p:scale>
          <a:sx n="73" d="100"/>
          <a:sy n="73" d="100"/>
        </p:scale>
        <p:origin x="-13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F4D84-F2AD-47A2-9EB5-5AA43634799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4F395-9226-49D4-95F8-3024DE04383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A0518-01E0-4519-A18A-7A3B7D7252E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pl-PL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FA15-3328-4F5A-B076-5AC855B78E6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AA437-7850-48FE-87A4-1CE32835905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D3698-42B9-4E4B-8EC7-16D32298B1E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92DCE-4EEB-49BE-A72D-0DEFE09166F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7739-77A5-46BD-85F6-BED71735015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67DB8-56F7-42BC-A525-91620CE3578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B0DD5-597A-43AB-BEA1-3848D734C35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E3118-63D6-4F3D-8E33-EEA35969986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B0EC-EF6C-4F48-B4AC-5475C0E45A3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A85CA-FAB0-4D16-AD8B-0268C0CC7BC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E739A-68CE-4C02-B487-7BFD7DBA382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B042CE-9E15-4257-8C5F-1B16928070B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07504" y="1125538"/>
            <a:ext cx="432048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10 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stycznia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ks. JÓZEF WOŹNIACKI</a:t>
            </a:r>
            <a:b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(1909-1999)</a:t>
            </a: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 </a:t>
            </a:r>
            <a: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19. rocznica śmierci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4157230" cy="554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Documents and Settings\andrzej\Dane aplikacji\Microsoft\Media Catalog\PICT0090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6204" r="10038" b="42998"/>
          <a:stretch>
            <a:fillRect/>
          </a:stretch>
        </p:blipFill>
        <p:spPr>
          <a:xfrm>
            <a:off x="467544" y="404664"/>
            <a:ext cx="4840701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67544" y="4941168"/>
            <a:ext cx="828092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Metropolita lwowski arcybiskup Mikołaj </a:t>
            </a:r>
            <a:r>
              <a:rPr lang="pl-PL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Wyżycki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/>
            </a:r>
            <a:b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wydał 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10 lipca 1747 r.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 dekret  uznający</a:t>
            </a:r>
            <a:b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</a:b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obraz Pana Jezusa Miłosiernego jako „łaskawy”. </a:t>
            </a:r>
          </a:p>
          <a:p>
            <a:endParaRPr lang="pl-PL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Odtąd zaczęto nazywać go </a:t>
            </a:r>
            <a:r>
              <a:rPr lang="pl-PL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Milatyńskim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.</a:t>
            </a:r>
            <a:endParaRPr lang="pl-P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Picture 9" descr="C:\Documents and Settings\andrzej\Dane aplikacji\Microsoft\Media Catalog\Kopia PICT007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084168" y="908720"/>
            <a:ext cx="2232248" cy="297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9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5184576" cy="936104"/>
          </a:xfrm>
        </p:spPr>
        <p:txBody>
          <a:bodyPr/>
          <a:lstStyle/>
          <a:p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Kopia obrazu</a:t>
            </a:r>
            <a:b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</a:b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Jezusa </a:t>
            </a:r>
            <a:r>
              <a:rPr lang="pl-PL" sz="24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Milatyńskiego</a:t>
            </a: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 w Rytrze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287411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1" name="Picture 5" descr="http://www.mapofpoland.pl/zdjecia-46370/Ko%C5%9Bci%C3%B3%C5%82-parafialny-obok-nowa-hala-sportowa-Rytro.jpg"/>
          <p:cNvPicPr>
            <a:picLocks noChangeAspect="1" noChangeArrowheads="1"/>
          </p:cNvPicPr>
          <p:nvPr/>
        </p:nvPicPr>
        <p:blipFill>
          <a:blip r:embed="rId3" cstate="print"/>
          <a:srcRect r="23154"/>
          <a:stretch>
            <a:fillRect/>
          </a:stretch>
        </p:blipFill>
        <p:spPr bwMode="auto">
          <a:xfrm>
            <a:off x="5148064" y="1268760"/>
            <a:ext cx="3654593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10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83568" y="836712"/>
            <a:ext cx="76328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b="1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 nadzieja znów wstąpi w nas,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Nieobecnych pojawią się cienie.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Uwierzymy kolejny raz,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 jeszcze jedno Boże Narodzenie.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choć przygasł Świąteczny gwar,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Bo zabrakło znów czyjegoś głosu.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Przyjdź tu do nas i z nami trwaj,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Wbrew tak zwanej ironii losu.</a:t>
            </a:r>
          </a:p>
          <a:p>
            <a:pPr algn="ctr"/>
            <a:endParaRPr lang="pl-PL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Przyjdź na świat, by wyrównać rachunki strat,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Żeby zająć wśród nas puste miejsce przy stole.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Jeszcze raz pozwól cieszyć się dzieckiem w nas, 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zapomnieć, że są puste miejsca przy stole.</a:t>
            </a:r>
          </a:p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*</a:t>
            </a:r>
            <a:br>
              <a:rPr lang="pl-PL" sz="2000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pl-PL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835696" y="332656"/>
            <a:ext cx="511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KOLĘDA DLA NIEOBECNYCH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827584" y="1124744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Daj nam wiarę, że to ma sens,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nie trzeba żałować przyjaciół.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gdziekolwiek są dobrze im jest,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Bo są z nami choć w innej postaci.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przekonaj, że tak ma być,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po głosach tych wciąż drży powietrze,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 odeszli po to by żyć.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tym razem będą żyć wiecznie.</a:t>
            </a:r>
          </a:p>
          <a:p>
            <a:pPr algn="ctr"/>
            <a:endParaRPr lang="pl-PL" sz="2000" b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Przyjdź na świat, by wyrównać rachunki strat,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Żeby zająć wśród nas puste miejsce przy stole.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Jeszcze raz pozwól cieszyć się dzieckiem w nas, </a:t>
            </a:r>
            <a:b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pl-PL" sz="20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 zapomnieć, że są puste miejsca przy stole.</a:t>
            </a:r>
          </a:p>
          <a:p>
            <a:pPr algn="ctr"/>
            <a:r>
              <a:rPr lang="pl-PL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pl-PL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332656"/>
            <a:ext cx="511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KOLĘDA DLA NIEOBECNYCH</a:t>
            </a:r>
          </a:p>
        </p:txBody>
      </p:sp>
    </p:spTree>
    <p:extLst>
      <p:ext uri="{BB962C8B-B14F-4D97-AF65-F5344CB8AC3E}">
        <p14:creationId xmlns:p14="http://schemas.microsoft.com/office/powerpoint/2010/main" val="28099565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32656"/>
            <a:ext cx="2404864" cy="373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465500"/>
            <a:ext cx="4669333" cy="3214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4002097" cy="285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4680520" cy="720080"/>
          </a:xfrm>
        </p:spPr>
        <p:txBody>
          <a:bodyPr/>
          <a:lstStyle/>
          <a:p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Budowa kościoła w Rytrze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8805446" y="6581001"/>
            <a:ext cx="332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11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Nowy Kościół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/>
      </p:sp>
    </p:spTree>
    <p:extLst>
      <p:ext uri="{BB962C8B-B14F-4D97-AF65-F5344CB8AC3E}">
        <p14:creationId xmlns:p14="http://schemas.microsoft.com/office/powerpoint/2010/main" val="9608849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Obraz Matki Bożej Uzdrowienia Chorych</a:t>
            </a:r>
            <a:endParaRPr lang="pl-PL" dirty="0"/>
          </a:p>
        </p:txBody>
      </p:sp>
      <p:pic>
        <p:nvPicPr>
          <p:cNvPr id="5" name="Symbol zastępczy obiektu clipart 4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88840"/>
            <a:ext cx="3737610" cy="4114800"/>
          </a:xfrm>
        </p:spPr>
      </p:pic>
    </p:spTree>
    <p:extLst>
      <p:ext uri="{BB962C8B-B14F-4D97-AF65-F5344CB8AC3E}">
        <p14:creationId xmlns:p14="http://schemas.microsoft.com/office/powerpoint/2010/main" val="370536737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Ksiądz </a:t>
            </a:r>
            <a:r>
              <a:rPr lang="pl-PL" dirty="0" err="1" smtClean="0"/>
              <a:t>Woźniacki</a:t>
            </a:r>
            <a:r>
              <a:rPr lang="pl-PL" dirty="0" smtClean="0"/>
              <a:t> odprawia mszę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/>
      </p:sp>
    </p:spTree>
    <p:extLst>
      <p:ext uri="{BB962C8B-B14F-4D97-AF65-F5344CB8AC3E}">
        <p14:creationId xmlns:p14="http://schemas.microsoft.com/office/powerpoint/2010/main" val="26998163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04664"/>
            <a:ext cx="1783448" cy="237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0" name="Picture 2" descr="D:\Gimnazjum\ks. Józef Woźniacki\Bez_tytułu_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3239393" cy="215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1" name="Picture 3" descr="D:\Gimnazjum\ks. Józef Woźniacki\Bez_tytułu_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4284929" cy="2857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2" name="Picture 4" descr="D:\Gimnazjum\ks. Józef Woźniacki\Bez_tytułu_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420888"/>
            <a:ext cx="3261349" cy="224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501008"/>
            <a:ext cx="2401048" cy="3019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12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2088232" cy="283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683568" y="404664"/>
            <a:ext cx="336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ks. Józef Woźniacki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212976"/>
            <a:ext cx="1728192" cy="2462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7" name="Picture 3" descr="D:\Gimnazjum\ks. Józef Woźniacki\Bez_tytułu_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268760"/>
            <a:ext cx="1728192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13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99592" y="5877272"/>
            <a:ext cx="7277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  <a:latin typeface="Bookman Old Style" pitchFamily="18" charset="0"/>
              </a:rPr>
              <a:t>„Drogim parafianom życzę, by trwali przy Bogu,</a:t>
            </a:r>
            <a:br>
              <a:rPr lang="pl-PL" i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pl-PL" i="1" dirty="0" smtClean="0">
                <a:solidFill>
                  <a:schemeClr val="bg1"/>
                </a:solidFill>
                <a:latin typeface="Bookman Old Style" pitchFamily="18" charset="0"/>
              </a:rPr>
              <a:t> świętej wierze i Kościele katolickim…”</a:t>
            </a:r>
            <a:endParaRPr lang="pl-PL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56992"/>
            <a:ext cx="1743586" cy="1707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6" name="Picture 2" descr="D:\Gimnazjum\ks. Józef Woźniacki\Bez_tytułu_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548680"/>
            <a:ext cx="2232248" cy="2997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356992"/>
            <a:ext cx="1656184" cy="220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924944"/>
            <a:ext cx="4943872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404664"/>
            <a:ext cx="8715436" cy="1087214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MILATYN</a:t>
            </a: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, położony 40 km na północny wschód od Lwowa,</a:t>
            </a:r>
            <a:b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</a:b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był do II wojny światowej sanktuarium i miejscem pielgrzymkowym, gdzie czczono  wizerunek Chrystusa.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643313" y="2076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/>
          </a:p>
        </p:txBody>
      </p:sp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07504" y="5949280"/>
            <a:ext cx="860619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 tamtejszym kościele znajdował się olejny </a:t>
            </a: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obraz, na którym oddano </a:t>
            </a:r>
            <a:r>
              <a:rPr lang="pl-PL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ból i </a:t>
            </a:r>
            <a:r>
              <a:rPr lang="pl-PL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agonię Boga </a:t>
            </a:r>
            <a:r>
              <a:rPr lang="pl-PL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- człowieka, wiszącego na krzyżu.</a:t>
            </a:r>
          </a:p>
        </p:txBody>
      </p:sp>
      <p:pic>
        <p:nvPicPr>
          <p:cNvPr id="6" name="Picture 9" descr="C:\Documents and Settings\andrzej\Dane aplikacji\Microsoft\Media Catalog\PICT008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67544" y="1628800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2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  <p:bldP spid="71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93429" y="1268760"/>
            <a:ext cx="660565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Wstańcie, </a:t>
            </a:r>
            <a:r>
              <a:rPr lang="pl-PL" b="1" spc="2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wstańcie</a:t>
            </a:r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, pasterze mili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Boże Dzieciątko w stajence kwili.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Spieszcie się, śpieszcie do tej Dzieciny,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Ona wam wszystkie odpuści winy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Życie Ojcu na krzyżu złoży,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I śmiercią swoją niebo otworzy.</a:t>
            </a:r>
          </a:p>
          <a:p>
            <a:pPr algn="ctr"/>
            <a:endParaRPr lang="pl-PL" sz="1200" b="1" spc="2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*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Biegną, biegną wierni druhowie,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Drogę wskazują im Aniołowie.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W stajence Bogu pokłon oddali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I dary serca ofiarowali.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Dziecię Jezus im błogosławi.</a:t>
            </a:r>
          </a:p>
          <a:p>
            <a:pPr algn="ctr"/>
            <a:r>
              <a:rPr lang="pl-PL" b="1" spc="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A oni pewni, że wszystkich zbawi.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83768" y="476672"/>
            <a:ext cx="446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WSTAŃCIE, </a:t>
            </a:r>
            <a:r>
              <a:rPr lang="pl-P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WSTAŃCIE</a:t>
            </a:r>
            <a:endParaRPr lang="pl-P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805446" y="65810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14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504" y="1125538"/>
            <a:ext cx="424847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10 stycznia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ks. JÓZEF WOŹNIACKI</a:t>
            </a:r>
            <a:b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(1909-1999)</a:t>
            </a:r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endParaRPr lang="pl-PL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 </a:t>
            </a:r>
            <a: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/>
            </a:r>
            <a:br>
              <a:rPr lang="pl-P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19. rocznica śmierci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20688"/>
            <a:ext cx="4201630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Documents and Settings\andrzej\Dane aplikacji\Microsoft\Media Catalog\Kopia nowymilaty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79912" y="3068960"/>
            <a:ext cx="4886361" cy="3029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60648"/>
            <a:ext cx="4824536" cy="3461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933056"/>
            <a:ext cx="3240360" cy="527070"/>
          </a:xfrm>
        </p:spPr>
        <p:txBody>
          <a:bodyPr/>
          <a:lstStyle/>
          <a:p>
            <a:pPr eaLnBrk="1" hangingPunct="1"/>
            <a:r>
              <a:rPr lang="pl-PL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Milatyn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w 1847 r.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83968" y="6165304"/>
            <a:ext cx="4352465" cy="41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Milatyn</a:t>
            </a: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Nowy w 1929 r.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3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229200"/>
            <a:ext cx="3958086" cy="648072"/>
          </a:xfrm>
        </p:spPr>
        <p:txBody>
          <a:bodyPr/>
          <a:lstStyle/>
          <a:p>
            <a:pPr eaLnBrk="1" hangingPunct="1"/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Dzisiejszy</a:t>
            </a:r>
            <a:b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</a:br>
            <a:r>
              <a:rPr lang="pl-PL" sz="24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Milatyn</a:t>
            </a: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 Nowy</a:t>
            </a:r>
          </a:p>
        </p:txBody>
      </p:sp>
      <p:pic>
        <p:nvPicPr>
          <p:cNvPr id="5" name="Picture 5" descr="C:\Documents and Settings\andrzej\Dane aplikacji\Microsoft\Media Catalog\PICT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3" descr="C:\Documents and Settings\andrzej\Dane aplikacji\Microsoft\Media Catalog\PICT0107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>
          <a:xfrm>
            <a:off x="4283968" y="3429000"/>
            <a:ext cx="4547047" cy="2999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4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5857892"/>
            <a:ext cx="7992888" cy="806470"/>
          </a:xfrm>
        </p:spPr>
        <p:txBody>
          <a:bodyPr/>
          <a:lstStyle/>
          <a:p>
            <a:pPr eaLnBrk="1" hangingPunct="1"/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Dom, który obecnie stoi na miejscu</a:t>
            </a:r>
            <a:b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</a:br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domu rodzinnego ks. Woźniackiego w </a:t>
            </a:r>
            <a:r>
              <a:rPr lang="pl-PL" sz="2400" b="1" kern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Milatynie</a:t>
            </a:r>
            <a:endParaRPr lang="pl-PL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pic>
        <p:nvPicPr>
          <p:cNvPr id="5" name="Picture 5" descr="C:\Documents and Settings\andrzej\Dane aplikacji\Microsoft\Media Catalog\PICT011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404664"/>
            <a:ext cx="4766333" cy="357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C:\Documents and Settings\andrzej\Dane aplikacji\Microsoft\Media Catalog\PICT0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78694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5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4534272" cy="1143000"/>
          </a:xfrm>
        </p:spPr>
        <p:txBody>
          <a:bodyPr/>
          <a:lstStyle/>
          <a:p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Misja w Chinach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700808"/>
            <a:ext cx="7382371" cy="487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43575"/>
            <a:ext cx="2952328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6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5148064" y="692696"/>
            <a:ext cx="35283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cs typeface="Arial" pitchFamily="34" charset="0"/>
              </a:rPr>
              <a:t>Misja</a:t>
            </a:r>
            <a:b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cs typeface="Arial" pitchFamily="34" charset="0"/>
              </a:rPr>
            </a:b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cs typeface="Arial" pitchFamily="34" charset="0"/>
              </a:rPr>
              <a:t>w Chinach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213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7253" y="3212976"/>
            <a:ext cx="5247099" cy="3441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9635" y="2293243"/>
            <a:ext cx="3584773" cy="70408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Objaśnienie prostokątne 9"/>
          <p:cNvSpPr/>
          <p:nvPr/>
        </p:nvSpPr>
        <p:spPr>
          <a:xfrm>
            <a:off x="4644008" y="2276872"/>
            <a:ext cx="3600400" cy="720080"/>
          </a:xfrm>
          <a:prstGeom prst="wedgeRectCallout">
            <a:avLst>
              <a:gd name="adj1" fmla="val -62513"/>
              <a:gd name="adj2" fmla="val 5130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7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283843" y="2892549"/>
            <a:ext cx="936104" cy="20955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5027687" y="3238897"/>
            <a:ext cx="1224136" cy="122413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Stary Kościół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/>
      </p:sp>
    </p:spTree>
    <p:extLst>
      <p:ext uri="{BB962C8B-B14F-4D97-AF65-F5344CB8AC3E}">
        <p14:creationId xmlns:p14="http://schemas.microsoft.com/office/powerpoint/2010/main" val="711649524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40960" cy="792088"/>
          </a:xfrm>
        </p:spPr>
        <p:txBody>
          <a:bodyPr/>
          <a:lstStyle/>
          <a:p>
            <a:r>
              <a:rPr lang="pl-PL" sz="24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Arial" pitchFamily="34" charset="0"/>
              </a:rPr>
              <a:t>Kościół p.w. Świętego Józefa Robotnika w Rytrze</a:t>
            </a:r>
            <a:endParaRPr lang="pl-PL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476885"/>
            <a:ext cx="4791708" cy="3192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4134373" cy="2754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268760"/>
            <a:ext cx="3622684" cy="241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8882390" y="6581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8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216</Words>
  <Application>Microsoft Office PowerPoint</Application>
  <PresentationFormat>Pokaz na ekranie (4:3)</PresentationFormat>
  <Paragraphs>65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Projekt domyślny</vt:lpstr>
      <vt:lpstr>Prezentacja programu PowerPoint</vt:lpstr>
      <vt:lpstr>Prezentacja programu PowerPoint</vt:lpstr>
      <vt:lpstr>Milatyn w 1847 r.</vt:lpstr>
      <vt:lpstr>Dzisiejszy Milatyn Nowy</vt:lpstr>
      <vt:lpstr>Dom, który obecnie stoi na miejscu domu rodzinnego ks. Woźniackiego w Milatynie</vt:lpstr>
      <vt:lpstr>Misja w Chinach</vt:lpstr>
      <vt:lpstr>Prezentacja programu PowerPoint</vt:lpstr>
      <vt:lpstr>Stary Kościół</vt:lpstr>
      <vt:lpstr>Kościół p.w. Świętego Józefa Robotnika w Rytrze</vt:lpstr>
      <vt:lpstr>Prezentacja programu PowerPoint</vt:lpstr>
      <vt:lpstr>Kopia obrazu Jezusa Milatyńskiego w Rytrze</vt:lpstr>
      <vt:lpstr>Prezentacja programu PowerPoint</vt:lpstr>
      <vt:lpstr>Prezentacja programu PowerPoint</vt:lpstr>
      <vt:lpstr>Budowa kościoła w Rytrze</vt:lpstr>
      <vt:lpstr>Nowy Kościół</vt:lpstr>
      <vt:lpstr>Obraz Matki Bożej Uzdrowienia Chorych</vt:lpstr>
      <vt:lpstr>Ksiądz Woźniacki odprawia mszę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PTK Warszawa S.A.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Milatyn Nowy</dc:title>
  <dc:creator>Gimnazjum RYTRO 2009</dc:creator>
  <cp:lastModifiedBy>a1</cp:lastModifiedBy>
  <cp:revision>137</cp:revision>
  <dcterms:created xsi:type="dcterms:W3CDTF">2004-06-14T12:27:25Z</dcterms:created>
  <dcterms:modified xsi:type="dcterms:W3CDTF">2018-01-05T06:50:15Z</dcterms:modified>
</cp:coreProperties>
</file>