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embeddedFontLst>
    <p:embeddedFont>
      <p:font typeface="Amatic SC" charset="-79"/>
      <p:regular r:id="rId17"/>
      <p:bold r:id="rId18"/>
    </p:embeddedFont>
    <p:embeddedFont>
      <p:font typeface="Source Code Pro" charset="-18"/>
      <p:regular r:id="rId19"/>
      <p:bold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7" d="100"/>
          <a:sy n="107" d="100"/>
        </p:scale>
        <p:origin x="-84" y="-57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Shape 5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 name="Shape 5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0" name="Shape 11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6" name="Shape 11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2" name="Shape 12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8" name="Shape 12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4" name="Shape 13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Shape 6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6" name="Shape 6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 name="Shape 7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 name="Shape 8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6" name="Shape 8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2" name="Shape 9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8" name="Shape 9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4" name="Shape 10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dk1"/>
        </a:solidFill>
        <a:effectLst/>
      </p:bgPr>
    </p:bg>
    <p:spTree>
      <p:nvGrpSpPr>
        <p:cNvPr id="1" name="Shape 9"/>
        <p:cNvGrpSpPr/>
        <p:nvPr/>
      </p:nvGrpSpPr>
      <p:grpSpPr>
        <a:xfrm>
          <a:off x="0" y="0"/>
          <a:ext cx="0" cy="0"/>
          <a:chOff x="0" y="0"/>
          <a:chExt cx="0" cy="0"/>
        </a:xfrm>
      </p:grpSpPr>
      <p:sp>
        <p:nvSpPr>
          <p:cNvPr id="10" name="Shape 10"/>
          <p:cNvSpPr/>
          <p:nvPr/>
        </p:nvSpPr>
        <p:spPr>
          <a:xfrm>
            <a:off x="0" y="0"/>
            <a:ext cx="9144000" cy="3429000"/>
          </a:xfrm>
          <a:prstGeom prst="rect">
            <a:avLst/>
          </a:prstGeom>
          <a:solidFill>
            <a:schemeClr val="lt1"/>
          </a:solidFill>
          <a:ln>
            <a:noFill/>
          </a:ln>
        </p:spPr>
        <p:txBody>
          <a:bodyPr lIns="91425" tIns="91425" rIns="91425" bIns="91425" anchor="ctr" anchorCtr="0">
            <a:noAutofit/>
          </a:bodyPr>
          <a:lstStyle/>
          <a:p>
            <a:pPr lvl="0">
              <a:spcBef>
                <a:spcPts val="0"/>
              </a:spcBef>
              <a:buNone/>
            </a:pPr>
            <a:endParaRPr/>
          </a:p>
        </p:txBody>
      </p:sp>
      <p:sp>
        <p:nvSpPr>
          <p:cNvPr id="11" name="Shape 11"/>
          <p:cNvSpPr txBox="1">
            <a:spLocks noGrp="1"/>
          </p:cNvSpPr>
          <p:nvPr>
            <p:ph type="ctrTitle"/>
          </p:nvPr>
        </p:nvSpPr>
        <p:spPr>
          <a:xfrm>
            <a:off x="311700" y="392150"/>
            <a:ext cx="8520600" cy="2690400"/>
          </a:xfrm>
          <a:prstGeom prst="rect">
            <a:avLst/>
          </a:prstGeom>
        </p:spPr>
        <p:txBody>
          <a:bodyPr lIns="91425" tIns="91425" rIns="91425" bIns="91425" anchor="ctr" anchorCtr="0"/>
          <a:lstStyle>
            <a:lvl1pPr lvl="0" algn="ctr">
              <a:spcBef>
                <a:spcPts val="0"/>
              </a:spcBef>
              <a:buSzPct val="100000"/>
              <a:defRPr sz="8000"/>
            </a:lvl1pPr>
            <a:lvl2pPr lvl="1" algn="ctr">
              <a:spcBef>
                <a:spcPts val="0"/>
              </a:spcBef>
              <a:buSzPct val="100000"/>
              <a:defRPr sz="8000"/>
            </a:lvl2pPr>
            <a:lvl3pPr lvl="2" algn="ctr">
              <a:spcBef>
                <a:spcPts val="0"/>
              </a:spcBef>
              <a:buSzPct val="100000"/>
              <a:defRPr sz="8000"/>
            </a:lvl3pPr>
            <a:lvl4pPr lvl="3" algn="ctr">
              <a:spcBef>
                <a:spcPts val="0"/>
              </a:spcBef>
              <a:buSzPct val="100000"/>
              <a:defRPr sz="8000"/>
            </a:lvl4pPr>
            <a:lvl5pPr lvl="4" algn="ctr">
              <a:spcBef>
                <a:spcPts val="0"/>
              </a:spcBef>
              <a:buSzPct val="100000"/>
              <a:defRPr sz="8000"/>
            </a:lvl5pPr>
            <a:lvl6pPr lvl="5" algn="ctr">
              <a:spcBef>
                <a:spcPts val="0"/>
              </a:spcBef>
              <a:buSzPct val="100000"/>
              <a:defRPr sz="8000"/>
            </a:lvl6pPr>
            <a:lvl7pPr lvl="6" algn="ctr">
              <a:spcBef>
                <a:spcPts val="0"/>
              </a:spcBef>
              <a:buSzPct val="100000"/>
              <a:defRPr sz="8000"/>
            </a:lvl7pPr>
            <a:lvl8pPr lvl="7" algn="ctr">
              <a:spcBef>
                <a:spcPts val="0"/>
              </a:spcBef>
              <a:buSzPct val="100000"/>
              <a:defRPr sz="8000"/>
            </a:lvl8pPr>
            <a:lvl9pPr lvl="8" algn="ctr">
              <a:spcBef>
                <a:spcPts val="0"/>
              </a:spcBef>
              <a:buSzPct val="100000"/>
              <a:defRPr sz="8000"/>
            </a:lvl9pPr>
          </a:lstStyle>
          <a:p>
            <a:endParaRPr/>
          </a:p>
        </p:txBody>
      </p:sp>
      <p:sp>
        <p:nvSpPr>
          <p:cNvPr id="12" name="Shape 12"/>
          <p:cNvSpPr txBox="1">
            <a:spLocks noGrp="1"/>
          </p:cNvSpPr>
          <p:nvPr>
            <p:ph type="subTitle" idx="1"/>
          </p:nvPr>
        </p:nvSpPr>
        <p:spPr>
          <a:xfrm>
            <a:off x="311700" y="3890400"/>
            <a:ext cx="8520600" cy="706200"/>
          </a:xfrm>
          <a:prstGeom prst="rect">
            <a:avLst/>
          </a:prstGeom>
        </p:spPr>
        <p:txBody>
          <a:bodyPr lIns="91425" tIns="91425" rIns="91425" bIns="91425" anchor="ctr" anchorCtr="0"/>
          <a:lstStyle>
            <a:lvl1pPr lvl="0" algn="ctr">
              <a:lnSpc>
                <a:spcPct val="100000"/>
              </a:lnSpc>
              <a:spcBef>
                <a:spcPts val="0"/>
              </a:spcBef>
              <a:spcAft>
                <a:spcPts val="0"/>
              </a:spcAft>
              <a:buClr>
                <a:schemeClr val="accent1"/>
              </a:buClr>
              <a:buSzPct val="100000"/>
              <a:buNone/>
              <a:defRPr sz="2100" b="1">
                <a:solidFill>
                  <a:schemeClr val="accent1"/>
                </a:solidFill>
              </a:defRPr>
            </a:lvl1pPr>
            <a:lvl2pPr lvl="1" algn="ctr">
              <a:lnSpc>
                <a:spcPct val="100000"/>
              </a:lnSpc>
              <a:spcBef>
                <a:spcPts val="0"/>
              </a:spcBef>
              <a:spcAft>
                <a:spcPts val="0"/>
              </a:spcAft>
              <a:buClr>
                <a:schemeClr val="accent1"/>
              </a:buClr>
              <a:buSzPct val="100000"/>
              <a:buNone/>
              <a:defRPr sz="2100" b="1">
                <a:solidFill>
                  <a:schemeClr val="accent1"/>
                </a:solidFill>
              </a:defRPr>
            </a:lvl2pPr>
            <a:lvl3pPr lvl="2" algn="ctr">
              <a:lnSpc>
                <a:spcPct val="100000"/>
              </a:lnSpc>
              <a:spcBef>
                <a:spcPts val="0"/>
              </a:spcBef>
              <a:spcAft>
                <a:spcPts val="0"/>
              </a:spcAft>
              <a:buClr>
                <a:schemeClr val="accent1"/>
              </a:buClr>
              <a:buSzPct val="100000"/>
              <a:buNone/>
              <a:defRPr sz="2100" b="1">
                <a:solidFill>
                  <a:schemeClr val="accent1"/>
                </a:solidFill>
              </a:defRPr>
            </a:lvl3pPr>
            <a:lvl4pPr lvl="3" algn="ctr">
              <a:lnSpc>
                <a:spcPct val="100000"/>
              </a:lnSpc>
              <a:spcBef>
                <a:spcPts val="0"/>
              </a:spcBef>
              <a:spcAft>
                <a:spcPts val="0"/>
              </a:spcAft>
              <a:buClr>
                <a:schemeClr val="accent1"/>
              </a:buClr>
              <a:buSzPct val="100000"/>
              <a:buNone/>
              <a:defRPr sz="2100" b="1">
                <a:solidFill>
                  <a:schemeClr val="accent1"/>
                </a:solidFill>
              </a:defRPr>
            </a:lvl4pPr>
            <a:lvl5pPr lvl="4" algn="ctr">
              <a:lnSpc>
                <a:spcPct val="100000"/>
              </a:lnSpc>
              <a:spcBef>
                <a:spcPts val="0"/>
              </a:spcBef>
              <a:spcAft>
                <a:spcPts val="0"/>
              </a:spcAft>
              <a:buClr>
                <a:schemeClr val="accent1"/>
              </a:buClr>
              <a:buSzPct val="100000"/>
              <a:buNone/>
              <a:defRPr sz="2100" b="1">
                <a:solidFill>
                  <a:schemeClr val="accent1"/>
                </a:solidFill>
              </a:defRPr>
            </a:lvl5pPr>
            <a:lvl6pPr lvl="5" algn="ctr">
              <a:lnSpc>
                <a:spcPct val="100000"/>
              </a:lnSpc>
              <a:spcBef>
                <a:spcPts val="0"/>
              </a:spcBef>
              <a:spcAft>
                <a:spcPts val="0"/>
              </a:spcAft>
              <a:buClr>
                <a:schemeClr val="accent1"/>
              </a:buClr>
              <a:buSzPct val="100000"/>
              <a:buNone/>
              <a:defRPr sz="2100" b="1">
                <a:solidFill>
                  <a:schemeClr val="accent1"/>
                </a:solidFill>
              </a:defRPr>
            </a:lvl6pPr>
            <a:lvl7pPr lvl="6" algn="ctr">
              <a:lnSpc>
                <a:spcPct val="100000"/>
              </a:lnSpc>
              <a:spcBef>
                <a:spcPts val="0"/>
              </a:spcBef>
              <a:spcAft>
                <a:spcPts val="0"/>
              </a:spcAft>
              <a:buClr>
                <a:schemeClr val="accent1"/>
              </a:buClr>
              <a:buSzPct val="100000"/>
              <a:buNone/>
              <a:defRPr sz="2100" b="1">
                <a:solidFill>
                  <a:schemeClr val="accent1"/>
                </a:solidFill>
              </a:defRPr>
            </a:lvl7pPr>
            <a:lvl8pPr lvl="7" algn="ctr">
              <a:lnSpc>
                <a:spcPct val="100000"/>
              </a:lnSpc>
              <a:spcBef>
                <a:spcPts val="0"/>
              </a:spcBef>
              <a:spcAft>
                <a:spcPts val="0"/>
              </a:spcAft>
              <a:buClr>
                <a:schemeClr val="accent1"/>
              </a:buClr>
              <a:buSzPct val="100000"/>
              <a:buNone/>
              <a:defRPr sz="2100" b="1">
                <a:solidFill>
                  <a:schemeClr val="accent1"/>
                </a:solidFill>
              </a:defRPr>
            </a:lvl8pPr>
            <a:lvl9pPr lvl="8" algn="ctr">
              <a:lnSpc>
                <a:spcPct val="100000"/>
              </a:lnSpc>
              <a:spcBef>
                <a:spcPts val="0"/>
              </a:spcBef>
              <a:spcAft>
                <a:spcPts val="0"/>
              </a:spcAft>
              <a:buClr>
                <a:schemeClr val="accent1"/>
              </a:buClr>
              <a:buSzPct val="100000"/>
              <a:buNone/>
              <a:defRPr sz="2100" b="1">
                <a:solidFill>
                  <a:schemeClr val="accent1"/>
                </a:solidFill>
              </a:defRPr>
            </a:lvl9pPr>
          </a:lstStyle>
          <a:p>
            <a:endParaRPr/>
          </a:p>
        </p:txBody>
      </p:sp>
      <p:sp>
        <p:nvSpPr>
          <p:cNvPr id="13" name="Shape 1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pl"/>
              <a:pPr lvl="0">
                <a:spcBef>
                  <a:spcPts val="0"/>
                </a:spcBef>
                <a:buNone/>
              </a:pPr>
              <a:t>‹#›</a:t>
            </a:fld>
            <a:endParaRPr lang="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6"/>
        <p:cNvGrpSpPr/>
        <p:nvPr/>
      </p:nvGrpSpPr>
      <p:grpSpPr>
        <a:xfrm>
          <a:off x="0" y="0"/>
          <a:ext cx="0" cy="0"/>
          <a:chOff x="0" y="0"/>
          <a:chExt cx="0" cy="0"/>
        </a:xfrm>
      </p:grpSpPr>
      <p:sp>
        <p:nvSpPr>
          <p:cNvPr id="47" name="Shape 47"/>
          <p:cNvSpPr txBox="1">
            <a:spLocks noGrp="1"/>
          </p:cNvSpPr>
          <p:nvPr>
            <p:ph type="title"/>
          </p:nvPr>
        </p:nvSpPr>
        <p:spPr>
          <a:xfrm>
            <a:off x="311700" y="1240275"/>
            <a:ext cx="8520600" cy="1981800"/>
          </a:xfrm>
          <a:prstGeom prst="rect">
            <a:avLst/>
          </a:prstGeom>
        </p:spPr>
        <p:txBody>
          <a:bodyPr lIns="91425" tIns="91425" rIns="91425" bIns="91425" anchor="b" anchorCtr="0"/>
          <a:lstStyle>
            <a:lvl1pPr lvl="0" algn="ctr">
              <a:spcBef>
                <a:spcPts val="0"/>
              </a:spcBef>
              <a:buClr>
                <a:schemeClr val="lt1"/>
              </a:buClr>
              <a:buSzPct val="100000"/>
              <a:defRPr sz="12000">
                <a:solidFill>
                  <a:schemeClr val="lt1"/>
                </a:solidFill>
              </a:defRPr>
            </a:lvl1pPr>
            <a:lvl2pPr lvl="1" algn="ctr">
              <a:spcBef>
                <a:spcPts val="0"/>
              </a:spcBef>
              <a:buClr>
                <a:schemeClr val="lt1"/>
              </a:buClr>
              <a:buSzPct val="100000"/>
              <a:defRPr sz="12000">
                <a:solidFill>
                  <a:schemeClr val="lt1"/>
                </a:solidFill>
              </a:defRPr>
            </a:lvl2pPr>
            <a:lvl3pPr lvl="2" algn="ctr">
              <a:spcBef>
                <a:spcPts val="0"/>
              </a:spcBef>
              <a:buClr>
                <a:schemeClr val="lt1"/>
              </a:buClr>
              <a:buSzPct val="100000"/>
              <a:defRPr sz="12000">
                <a:solidFill>
                  <a:schemeClr val="lt1"/>
                </a:solidFill>
              </a:defRPr>
            </a:lvl3pPr>
            <a:lvl4pPr lvl="3" algn="ctr">
              <a:spcBef>
                <a:spcPts val="0"/>
              </a:spcBef>
              <a:buClr>
                <a:schemeClr val="lt1"/>
              </a:buClr>
              <a:buSzPct val="100000"/>
              <a:defRPr sz="12000">
                <a:solidFill>
                  <a:schemeClr val="lt1"/>
                </a:solidFill>
              </a:defRPr>
            </a:lvl4pPr>
            <a:lvl5pPr lvl="4" algn="ctr">
              <a:spcBef>
                <a:spcPts val="0"/>
              </a:spcBef>
              <a:buClr>
                <a:schemeClr val="lt1"/>
              </a:buClr>
              <a:buSzPct val="100000"/>
              <a:defRPr sz="12000">
                <a:solidFill>
                  <a:schemeClr val="lt1"/>
                </a:solidFill>
              </a:defRPr>
            </a:lvl5pPr>
            <a:lvl6pPr lvl="5" algn="ctr">
              <a:spcBef>
                <a:spcPts val="0"/>
              </a:spcBef>
              <a:buClr>
                <a:schemeClr val="lt1"/>
              </a:buClr>
              <a:buSzPct val="100000"/>
              <a:defRPr sz="12000">
                <a:solidFill>
                  <a:schemeClr val="lt1"/>
                </a:solidFill>
              </a:defRPr>
            </a:lvl6pPr>
            <a:lvl7pPr lvl="6" algn="ctr">
              <a:spcBef>
                <a:spcPts val="0"/>
              </a:spcBef>
              <a:buClr>
                <a:schemeClr val="lt1"/>
              </a:buClr>
              <a:buSzPct val="100000"/>
              <a:defRPr sz="12000">
                <a:solidFill>
                  <a:schemeClr val="lt1"/>
                </a:solidFill>
              </a:defRPr>
            </a:lvl7pPr>
            <a:lvl8pPr lvl="7" algn="ctr">
              <a:spcBef>
                <a:spcPts val="0"/>
              </a:spcBef>
              <a:buClr>
                <a:schemeClr val="lt1"/>
              </a:buClr>
              <a:buSzPct val="100000"/>
              <a:defRPr sz="12000">
                <a:solidFill>
                  <a:schemeClr val="lt1"/>
                </a:solidFill>
              </a:defRPr>
            </a:lvl8pPr>
            <a:lvl9pPr lvl="8" algn="ctr">
              <a:spcBef>
                <a:spcPts val="0"/>
              </a:spcBef>
              <a:buClr>
                <a:schemeClr val="lt1"/>
              </a:buClr>
              <a:buSzPct val="100000"/>
              <a:defRPr sz="12000">
                <a:solidFill>
                  <a:schemeClr val="lt1"/>
                </a:solidFill>
              </a:defRPr>
            </a:lvl9pPr>
          </a:lstStyle>
          <a:p>
            <a:endParaRPr/>
          </a:p>
        </p:txBody>
      </p:sp>
      <p:sp>
        <p:nvSpPr>
          <p:cNvPr id="48" name="Shape 48"/>
          <p:cNvSpPr txBox="1">
            <a:spLocks noGrp="1"/>
          </p:cNvSpPr>
          <p:nvPr>
            <p:ph type="body" idx="1"/>
          </p:nvPr>
        </p:nvSpPr>
        <p:spPr>
          <a:xfrm>
            <a:off x="311700" y="3304625"/>
            <a:ext cx="8520600" cy="1300800"/>
          </a:xfrm>
          <a:prstGeom prst="rect">
            <a:avLst/>
          </a:prstGeom>
        </p:spPr>
        <p:txBody>
          <a:bodyPr lIns="91425" tIns="91425" rIns="91425" bIns="91425" anchor="t" anchorCtr="0"/>
          <a:lstStyle>
            <a:lvl1pPr lvl="0" algn="ctr">
              <a:spcBef>
                <a:spcPts val="0"/>
              </a:spcBef>
              <a:buClr>
                <a:schemeClr val="accent1"/>
              </a:buClr>
              <a:defRPr>
                <a:solidFill>
                  <a:schemeClr val="accent1"/>
                </a:solidFill>
              </a:defRPr>
            </a:lvl1pPr>
            <a:lvl2pPr lvl="1" algn="ctr">
              <a:spcBef>
                <a:spcPts val="0"/>
              </a:spcBef>
              <a:buClr>
                <a:schemeClr val="accent1"/>
              </a:buClr>
              <a:defRPr>
                <a:solidFill>
                  <a:schemeClr val="accent1"/>
                </a:solidFill>
              </a:defRPr>
            </a:lvl2pPr>
            <a:lvl3pPr lvl="2" algn="ctr">
              <a:spcBef>
                <a:spcPts val="0"/>
              </a:spcBef>
              <a:buClr>
                <a:schemeClr val="accent1"/>
              </a:buClr>
              <a:defRPr>
                <a:solidFill>
                  <a:schemeClr val="accent1"/>
                </a:solidFill>
              </a:defRPr>
            </a:lvl3pPr>
            <a:lvl4pPr lvl="3" algn="ctr">
              <a:spcBef>
                <a:spcPts val="0"/>
              </a:spcBef>
              <a:buClr>
                <a:schemeClr val="accent1"/>
              </a:buClr>
              <a:defRPr>
                <a:solidFill>
                  <a:schemeClr val="accent1"/>
                </a:solidFill>
              </a:defRPr>
            </a:lvl4pPr>
            <a:lvl5pPr lvl="4" algn="ctr">
              <a:spcBef>
                <a:spcPts val="0"/>
              </a:spcBef>
              <a:buClr>
                <a:schemeClr val="accent1"/>
              </a:buClr>
              <a:defRPr>
                <a:solidFill>
                  <a:schemeClr val="accent1"/>
                </a:solidFill>
              </a:defRPr>
            </a:lvl5pPr>
            <a:lvl6pPr lvl="5" algn="ctr">
              <a:spcBef>
                <a:spcPts val="0"/>
              </a:spcBef>
              <a:buClr>
                <a:schemeClr val="accent1"/>
              </a:buClr>
              <a:defRPr>
                <a:solidFill>
                  <a:schemeClr val="accent1"/>
                </a:solidFill>
              </a:defRPr>
            </a:lvl6pPr>
            <a:lvl7pPr lvl="6" algn="ctr">
              <a:spcBef>
                <a:spcPts val="0"/>
              </a:spcBef>
              <a:buClr>
                <a:schemeClr val="accent1"/>
              </a:buClr>
              <a:defRPr>
                <a:solidFill>
                  <a:schemeClr val="accent1"/>
                </a:solidFill>
              </a:defRPr>
            </a:lvl7pPr>
            <a:lvl8pPr lvl="7" algn="ctr">
              <a:spcBef>
                <a:spcPts val="0"/>
              </a:spcBef>
              <a:buClr>
                <a:schemeClr val="accent1"/>
              </a:buClr>
              <a:defRPr>
                <a:solidFill>
                  <a:schemeClr val="accent1"/>
                </a:solidFill>
              </a:defRPr>
            </a:lvl8pPr>
            <a:lvl9pPr lvl="8" algn="ctr">
              <a:spcBef>
                <a:spcPts val="0"/>
              </a:spcBef>
              <a:buClr>
                <a:schemeClr val="accent1"/>
              </a:buClr>
              <a:defRPr>
                <a:solidFill>
                  <a:schemeClr val="accent1"/>
                </a:solidFill>
              </a:defRPr>
            </a:lvl9pPr>
          </a:lstStyle>
          <a:p>
            <a:endParaRPr/>
          </a:p>
        </p:txBody>
      </p:sp>
      <p:sp>
        <p:nvSpPr>
          <p:cNvPr id="49" name="Shape 4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pl"/>
              <a:pPr lvl="0">
                <a:spcBef>
                  <a:spcPts val="0"/>
                </a:spcBef>
                <a:buNone/>
              </a:pPr>
              <a:t>‹#›</a:t>
            </a:fld>
            <a:endParaRPr lang="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0"/>
        <p:cNvGrpSpPr/>
        <p:nvPr/>
      </p:nvGrpSpPr>
      <p:grpSpPr>
        <a:xfrm>
          <a:off x="0" y="0"/>
          <a:ext cx="0" cy="0"/>
          <a:chOff x="0" y="0"/>
          <a:chExt cx="0" cy="0"/>
        </a:xfrm>
      </p:grpSpPr>
      <p:sp>
        <p:nvSpPr>
          <p:cNvPr id="51" name="Shape 5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pl"/>
              <a:pPr lvl="0">
                <a:spcBef>
                  <a:spcPts val="0"/>
                </a:spcBef>
                <a:buNone/>
              </a:pPr>
              <a:t>‹#›</a:t>
            </a:fld>
            <a:endParaRPr lang="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bg>
      <p:bgPr>
        <a:solidFill>
          <a:schemeClr val="dk1"/>
        </a:solidFill>
        <a:effectLst/>
      </p:bgPr>
    </p:bg>
    <p:spTree>
      <p:nvGrpSpPr>
        <p:cNvPr id="1" name="Shape 14"/>
        <p:cNvGrpSpPr/>
        <p:nvPr/>
      </p:nvGrpSpPr>
      <p:grpSpPr>
        <a:xfrm>
          <a:off x="0" y="0"/>
          <a:ext cx="0" cy="0"/>
          <a:chOff x="0" y="0"/>
          <a:chExt cx="0" cy="0"/>
        </a:xfrm>
      </p:grpSpPr>
      <p:sp>
        <p:nvSpPr>
          <p:cNvPr id="15" name="Shape 15"/>
          <p:cNvSpPr txBox="1">
            <a:spLocks noGrp="1"/>
          </p:cNvSpPr>
          <p:nvPr>
            <p:ph type="title"/>
          </p:nvPr>
        </p:nvSpPr>
        <p:spPr>
          <a:xfrm>
            <a:off x="2802750" y="802500"/>
            <a:ext cx="3538500" cy="3538500"/>
          </a:xfrm>
          <a:prstGeom prst="rect">
            <a:avLst/>
          </a:prstGeom>
          <a:solidFill>
            <a:srgbClr val="FFFFFF"/>
          </a:solidFill>
        </p:spPr>
        <p:txBody>
          <a:bodyPr lIns="91425" tIns="91425" rIns="91425" bIns="91425" anchor="ctr" anchorCtr="0"/>
          <a:lstStyle>
            <a:lvl1pPr lvl="0" algn="ctr">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a:endParaRPr/>
          </a:p>
        </p:txBody>
      </p:sp>
      <p:sp>
        <p:nvSpPr>
          <p:cNvPr id="16" name="Shape 1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pl"/>
              <a:pPr lvl="0">
                <a:spcBef>
                  <a:spcPts val="0"/>
                </a:spcBef>
                <a:buNone/>
              </a:pPr>
              <a:t>‹#›</a:t>
            </a:fld>
            <a:endParaRPr lang="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311700" y="292850"/>
            <a:ext cx="8520600" cy="8010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body" idx="1"/>
          </p:nvPr>
        </p:nvSpPr>
        <p:spPr>
          <a:xfrm>
            <a:off x="311700" y="1228675"/>
            <a:ext cx="8520600" cy="33402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0" name="Shape 2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pl"/>
              <a:pPr lvl="0">
                <a:spcBef>
                  <a:spcPts val="0"/>
                </a:spcBef>
                <a:buNone/>
              </a:pPr>
              <a:t>‹#›</a:t>
            </a:fld>
            <a:endParaRPr lang="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311700" y="292850"/>
            <a:ext cx="8520600" cy="8010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3" name="Shape 23"/>
          <p:cNvSpPr txBox="1">
            <a:spLocks noGrp="1"/>
          </p:cNvSpPr>
          <p:nvPr>
            <p:ph type="body" idx="1"/>
          </p:nvPr>
        </p:nvSpPr>
        <p:spPr>
          <a:xfrm>
            <a:off x="311700" y="1228675"/>
            <a:ext cx="3999900" cy="33402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body" idx="2"/>
          </p:nvPr>
        </p:nvSpPr>
        <p:spPr>
          <a:xfrm>
            <a:off x="4832400" y="1228675"/>
            <a:ext cx="3999900" cy="33402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5" name="Shape 2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pl"/>
              <a:pPr lvl="0">
                <a:spcBef>
                  <a:spcPts val="0"/>
                </a:spcBef>
                <a:buNone/>
              </a:pPr>
              <a:t>‹#›</a:t>
            </a:fld>
            <a:endParaRPr lang="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304800" y="309350"/>
            <a:ext cx="8537700" cy="748200"/>
          </a:xfrm>
          <a:prstGeom prst="rect">
            <a:avLst/>
          </a:prstGeom>
        </p:spPr>
        <p:txBody>
          <a:bodyPr lIns="91425" tIns="91425" rIns="91425" bIns="91425" anchor="t" anchorCtr="0"/>
          <a:lstStyle>
            <a:lvl1pPr lvl="0">
              <a:spcBef>
                <a:spcPts val="0"/>
              </a:spcBef>
              <a:buSzPct val="100000"/>
              <a:defRPr sz="4000"/>
            </a:lvl1pPr>
            <a:lvl2pPr lvl="1">
              <a:spcBef>
                <a:spcPts val="0"/>
              </a:spcBef>
              <a:buSzPct val="100000"/>
              <a:defRPr sz="4000"/>
            </a:lvl2pPr>
            <a:lvl3pPr lvl="2">
              <a:spcBef>
                <a:spcPts val="0"/>
              </a:spcBef>
              <a:buSzPct val="100000"/>
              <a:defRPr sz="4000"/>
            </a:lvl3pPr>
            <a:lvl4pPr lvl="3">
              <a:spcBef>
                <a:spcPts val="0"/>
              </a:spcBef>
              <a:buSzPct val="100000"/>
              <a:defRPr sz="4000"/>
            </a:lvl4pPr>
            <a:lvl5pPr lvl="4">
              <a:spcBef>
                <a:spcPts val="0"/>
              </a:spcBef>
              <a:buSzPct val="100000"/>
              <a:defRPr sz="4000"/>
            </a:lvl5pPr>
            <a:lvl6pPr lvl="5">
              <a:spcBef>
                <a:spcPts val="0"/>
              </a:spcBef>
              <a:buSzPct val="100000"/>
              <a:defRPr sz="4000"/>
            </a:lvl6pPr>
            <a:lvl7pPr lvl="6">
              <a:spcBef>
                <a:spcPts val="0"/>
              </a:spcBef>
              <a:buSzPct val="100000"/>
              <a:defRPr sz="4000"/>
            </a:lvl7pPr>
            <a:lvl8pPr lvl="7">
              <a:spcBef>
                <a:spcPts val="0"/>
              </a:spcBef>
              <a:buSzPct val="100000"/>
              <a:defRPr sz="4000"/>
            </a:lvl8pPr>
            <a:lvl9pPr lvl="8">
              <a:spcBef>
                <a:spcPts val="0"/>
              </a:spcBef>
              <a:buSzPct val="100000"/>
              <a:defRPr sz="4000"/>
            </a:lvl9pPr>
          </a:lstStyle>
          <a:p>
            <a:endParaRPr/>
          </a:p>
        </p:txBody>
      </p:sp>
      <p:sp>
        <p:nvSpPr>
          <p:cNvPr id="28" name="Shape 2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pl"/>
              <a:pPr lvl="0">
                <a:spcBef>
                  <a:spcPts val="0"/>
                </a:spcBef>
                <a:buNone/>
              </a:pPr>
              <a:t>‹#›</a:t>
            </a:fld>
            <a:endParaRPr lang="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a:endParaRPr/>
          </a:p>
        </p:txBody>
      </p:sp>
      <p:sp>
        <p:nvSpPr>
          <p:cNvPr id="31" name="Shape 31"/>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2" name="Shape 3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pl"/>
              <a:pPr lvl="0">
                <a:spcBef>
                  <a:spcPts val="0"/>
                </a:spcBef>
                <a:buNone/>
              </a:pPr>
              <a:t>‹#›</a:t>
            </a:fld>
            <a:endParaRPr lang="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bg>
      <p:bgPr>
        <a:solidFill>
          <a:schemeClr val="accent4"/>
        </a:solidFill>
        <a:effectLst/>
      </p:bgPr>
    </p:bg>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490250" y="526350"/>
            <a:ext cx="5618700" cy="4090800"/>
          </a:xfrm>
          <a:prstGeom prst="rect">
            <a:avLst/>
          </a:prstGeom>
        </p:spPr>
        <p:txBody>
          <a:bodyPr lIns="91425" tIns="91425" rIns="91425" bIns="91425" anchor="ctr" anchorCtr="0"/>
          <a:lstStyle>
            <a:lvl1pPr lvl="0">
              <a:spcBef>
                <a:spcPts val="0"/>
              </a:spcBef>
              <a:buClr>
                <a:schemeClr val="lt1"/>
              </a:buClr>
              <a:buSzPct val="100000"/>
              <a:defRPr sz="6000">
                <a:solidFill>
                  <a:schemeClr val="lt1"/>
                </a:solidFill>
              </a:defRPr>
            </a:lvl1pPr>
            <a:lvl2pPr lvl="1">
              <a:spcBef>
                <a:spcPts val="0"/>
              </a:spcBef>
              <a:buClr>
                <a:schemeClr val="lt1"/>
              </a:buClr>
              <a:buSzPct val="100000"/>
              <a:defRPr sz="6000">
                <a:solidFill>
                  <a:schemeClr val="lt1"/>
                </a:solidFill>
              </a:defRPr>
            </a:lvl2pPr>
            <a:lvl3pPr lvl="2">
              <a:spcBef>
                <a:spcPts val="0"/>
              </a:spcBef>
              <a:buClr>
                <a:schemeClr val="lt1"/>
              </a:buClr>
              <a:buSzPct val="100000"/>
              <a:defRPr sz="6000">
                <a:solidFill>
                  <a:schemeClr val="lt1"/>
                </a:solidFill>
              </a:defRPr>
            </a:lvl3pPr>
            <a:lvl4pPr lvl="3">
              <a:spcBef>
                <a:spcPts val="0"/>
              </a:spcBef>
              <a:buClr>
                <a:schemeClr val="lt1"/>
              </a:buClr>
              <a:buSzPct val="100000"/>
              <a:defRPr sz="6000">
                <a:solidFill>
                  <a:schemeClr val="lt1"/>
                </a:solidFill>
              </a:defRPr>
            </a:lvl4pPr>
            <a:lvl5pPr lvl="4">
              <a:spcBef>
                <a:spcPts val="0"/>
              </a:spcBef>
              <a:buClr>
                <a:schemeClr val="lt1"/>
              </a:buClr>
              <a:buSzPct val="100000"/>
              <a:defRPr sz="6000">
                <a:solidFill>
                  <a:schemeClr val="lt1"/>
                </a:solidFill>
              </a:defRPr>
            </a:lvl5pPr>
            <a:lvl6pPr lvl="5">
              <a:spcBef>
                <a:spcPts val="0"/>
              </a:spcBef>
              <a:buClr>
                <a:schemeClr val="lt1"/>
              </a:buClr>
              <a:buSzPct val="100000"/>
              <a:defRPr sz="6000">
                <a:solidFill>
                  <a:schemeClr val="lt1"/>
                </a:solidFill>
              </a:defRPr>
            </a:lvl6pPr>
            <a:lvl7pPr lvl="6">
              <a:spcBef>
                <a:spcPts val="0"/>
              </a:spcBef>
              <a:buClr>
                <a:schemeClr val="lt1"/>
              </a:buClr>
              <a:buSzPct val="100000"/>
              <a:defRPr sz="6000">
                <a:solidFill>
                  <a:schemeClr val="lt1"/>
                </a:solidFill>
              </a:defRPr>
            </a:lvl7pPr>
            <a:lvl8pPr lvl="7">
              <a:spcBef>
                <a:spcPts val="0"/>
              </a:spcBef>
              <a:buClr>
                <a:schemeClr val="lt1"/>
              </a:buClr>
              <a:buSzPct val="100000"/>
              <a:defRPr sz="6000">
                <a:solidFill>
                  <a:schemeClr val="lt1"/>
                </a:solidFill>
              </a:defRPr>
            </a:lvl8pPr>
            <a:lvl9pPr lvl="8">
              <a:spcBef>
                <a:spcPts val="0"/>
              </a:spcBef>
              <a:buClr>
                <a:schemeClr val="lt1"/>
              </a:buClr>
              <a:buSzPct val="100000"/>
              <a:defRPr sz="6000">
                <a:solidFill>
                  <a:schemeClr val="lt1"/>
                </a:solidFill>
              </a:defRPr>
            </a:lvl9pPr>
          </a:lstStyle>
          <a:p>
            <a:endParaRPr/>
          </a:p>
        </p:txBody>
      </p:sp>
      <p:sp>
        <p:nvSpPr>
          <p:cNvPr id="35" name="Shape 3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pl">
                <a:solidFill>
                  <a:schemeClr val="lt1"/>
                </a:solidFill>
              </a:rPr>
              <a:pPr lvl="0">
                <a:spcBef>
                  <a:spcPts val="0"/>
                </a:spcBef>
                <a:buNone/>
              </a:pPr>
              <a:t>‹#›</a:t>
            </a:fld>
            <a:endParaRPr lang="pl">
              <a:solidFill>
                <a:schemeClr val="lt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6"/>
        <p:cNvGrpSpPr/>
        <p:nvPr/>
      </p:nvGrpSpPr>
      <p:grpSpPr>
        <a:xfrm>
          <a:off x="0" y="0"/>
          <a:ext cx="0" cy="0"/>
          <a:chOff x="0" y="0"/>
          <a:chExt cx="0" cy="0"/>
        </a:xfrm>
      </p:grpSpPr>
      <p:sp>
        <p:nvSpPr>
          <p:cNvPr id="37" name="Shape 37"/>
          <p:cNvSpPr/>
          <p:nvPr/>
        </p:nvSpPr>
        <p:spPr>
          <a:xfrm>
            <a:off x="4572000" y="-25"/>
            <a:ext cx="4572000" cy="5143500"/>
          </a:xfrm>
          <a:prstGeom prst="rect">
            <a:avLst/>
          </a:prstGeom>
          <a:solidFill>
            <a:schemeClr val="dk1"/>
          </a:solidFill>
          <a:ln>
            <a:noFill/>
          </a:ln>
        </p:spPr>
        <p:txBody>
          <a:bodyPr lIns="91425" tIns="91425" rIns="91425" bIns="91425" anchor="ctr" anchorCtr="0">
            <a:noAutofit/>
          </a:bodyPr>
          <a:lstStyle/>
          <a:p>
            <a:pPr lvl="0">
              <a:spcBef>
                <a:spcPts val="0"/>
              </a:spcBef>
              <a:buNone/>
            </a:pPr>
            <a:endParaRPr/>
          </a:p>
        </p:txBody>
      </p:sp>
      <p:cxnSp>
        <p:nvCxnSpPr>
          <p:cNvPr id="38" name="Shape 38"/>
          <p:cNvCxnSpPr/>
          <p:nvPr/>
        </p:nvCxnSpPr>
        <p:spPr>
          <a:xfrm>
            <a:off x="5029675" y="4495500"/>
            <a:ext cx="468300" cy="0"/>
          </a:xfrm>
          <a:prstGeom prst="straightConnector1">
            <a:avLst/>
          </a:prstGeom>
          <a:noFill/>
          <a:ln w="28575" cap="flat" cmpd="sng">
            <a:solidFill>
              <a:schemeClr val="lt1"/>
            </a:solidFill>
            <a:prstDash val="solid"/>
            <a:round/>
            <a:headEnd type="none" w="med" len="med"/>
            <a:tailEnd type="none" w="med" len="med"/>
          </a:ln>
        </p:spPr>
      </p:cxnSp>
      <p:sp>
        <p:nvSpPr>
          <p:cNvPr id="39" name="Shape 39"/>
          <p:cNvSpPr txBox="1">
            <a:spLocks noGrp="1"/>
          </p:cNvSpPr>
          <p:nvPr>
            <p:ph type="title"/>
          </p:nvPr>
        </p:nvSpPr>
        <p:spPr>
          <a:xfrm>
            <a:off x="265500" y="1081400"/>
            <a:ext cx="4045200" cy="1710300"/>
          </a:xfrm>
          <a:prstGeom prst="rect">
            <a:avLst/>
          </a:prstGeom>
        </p:spPr>
        <p:txBody>
          <a:bodyPr lIns="91425" tIns="91425" rIns="91425" bIns="91425" anchor="b" anchorCtr="0"/>
          <a:lstStyle>
            <a:lvl1pPr lvl="0" algn="ctr">
              <a:spcBef>
                <a:spcPts val="0"/>
              </a:spcBef>
              <a:buSzPct val="100000"/>
              <a:defRPr sz="5400"/>
            </a:lvl1pPr>
            <a:lvl2pPr lvl="1" algn="ctr">
              <a:spcBef>
                <a:spcPts val="0"/>
              </a:spcBef>
              <a:buSzPct val="100000"/>
              <a:defRPr sz="5400"/>
            </a:lvl2pPr>
            <a:lvl3pPr lvl="2" algn="ctr">
              <a:spcBef>
                <a:spcPts val="0"/>
              </a:spcBef>
              <a:buSzPct val="100000"/>
              <a:defRPr sz="5400"/>
            </a:lvl3pPr>
            <a:lvl4pPr lvl="3" algn="ctr">
              <a:spcBef>
                <a:spcPts val="0"/>
              </a:spcBef>
              <a:buSzPct val="100000"/>
              <a:defRPr sz="5400"/>
            </a:lvl4pPr>
            <a:lvl5pPr lvl="4" algn="ctr">
              <a:spcBef>
                <a:spcPts val="0"/>
              </a:spcBef>
              <a:buSzPct val="100000"/>
              <a:defRPr sz="5400"/>
            </a:lvl5pPr>
            <a:lvl6pPr lvl="5" algn="ctr">
              <a:spcBef>
                <a:spcPts val="0"/>
              </a:spcBef>
              <a:buSzPct val="100000"/>
              <a:defRPr sz="5400"/>
            </a:lvl6pPr>
            <a:lvl7pPr lvl="6" algn="ctr">
              <a:spcBef>
                <a:spcPts val="0"/>
              </a:spcBef>
              <a:buSzPct val="100000"/>
              <a:defRPr sz="5400"/>
            </a:lvl7pPr>
            <a:lvl8pPr lvl="7" algn="ctr">
              <a:spcBef>
                <a:spcPts val="0"/>
              </a:spcBef>
              <a:buSzPct val="100000"/>
              <a:defRPr sz="5400"/>
            </a:lvl8pPr>
            <a:lvl9pPr lvl="8" algn="ctr">
              <a:spcBef>
                <a:spcPts val="0"/>
              </a:spcBef>
              <a:buSzPct val="100000"/>
              <a:defRPr sz="5400"/>
            </a:lvl9pPr>
          </a:lstStyle>
          <a:p>
            <a:endParaRPr/>
          </a:p>
        </p:txBody>
      </p:sp>
      <p:sp>
        <p:nvSpPr>
          <p:cNvPr id="40" name="Shape 40"/>
          <p:cNvSpPr txBox="1">
            <a:spLocks noGrp="1"/>
          </p:cNvSpPr>
          <p:nvPr>
            <p:ph type="subTitle" idx="1"/>
          </p:nvPr>
        </p:nvSpPr>
        <p:spPr>
          <a:xfrm>
            <a:off x="265500" y="2845222"/>
            <a:ext cx="4045200" cy="1345500"/>
          </a:xfrm>
          <a:prstGeom prst="rect">
            <a:avLst/>
          </a:prstGeom>
        </p:spPr>
        <p:txBody>
          <a:bodyPr lIns="91425" tIns="91425" rIns="91425" bIns="91425" anchor="t" anchorCtr="0"/>
          <a:lstStyle>
            <a:lvl1pPr lvl="0" algn="ctr">
              <a:lnSpc>
                <a:spcPct val="100000"/>
              </a:lnSpc>
              <a:spcBef>
                <a:spcPts val="0"/>
              </a:spcBef>
              <a:spcAft>
                <a:spcPts val="0"/>
              </a:spcAft>
              <a:buNone/>
              <a:defRPr/>
            </a:lvl1pPr>
            <a:lvl2pPr lvl="1" algn="ctr">
              <a:lnSpc>
                <a:spcPct val="100000"/>
              </a:lnSpc>
              <a:spcBef>
                <a:spcPts val="0"/>
              </a:spcBef>
              <a:spcAft>
                <a:spcPts val="0"/>
              </a:spcAft>
              <a:buSzPct val="100000"/>
              <a:buNone/>
              <a:defRPr sz="1800"/>
            </a:lvl2pPr>
            <a:lvl3pPr lvl="2" algn="ctr">
              <a:lnSpc>
                <a:spcPct val="100000"/>
              </a:lnSpc>
              <a:spcBef>
                <a:spcPts val="0"/>
              </a:spcBef>
              <a:spcAft>
                <a:spcPts val="0"/>
              </a:spcAft>
              <a:buSzPct val="100000"/>
              <a:buNone/>
              <a:defRPr sz="1800"/>
            </a:lvl3pPr>
            <a:lvl4pPr lvl="3" algn="ctr">
              <a:lnSpc>
                <a:spcPct val="100000"/>
              </a:lnSpc>
              <a:spcBef>
                <a:spcPts val="0"/>
              </a:spcBef>
              <a:spcAft>
                <a:spcPts val="0"/>
              </a:spcAft>
              <a:buSzPct val="100000"/>
              <a:buNone/>
              <a:defRPr sz="1800"/>
            </a:lvl4pPr>
            <a:lvl5pPr lvl="4" algn="ctr">
              <a:lnSpc>
                <a:spcPct val="100000"/>
              </a:lnSpc>
              <a:spcBef>
                <a:spcPts val="0"/>
              </a:spcBef>
              <a:spcAft>
                <a:spcPts val="0"/>
              </a:spcAft>
              <a:buSzPct val="100000"/>
              <a:buNone/>
              <a:defRPr sz="1800"/>
            </a:lvl5pPr>
            <a:lvl6pPr lvl="5" algn="ctr">
              <a:lnSpc>
                <a:spcPct val="100000"/>
              </a:lnSpc>
              <a:spcBef>
                <a:spcPts val="0"/>
              </a:spcBef>
              <a:spcAft>
                <a:spcPts val="0"/>
              </a:spcAft>
              <a:buSzPct val="100000"/>
              <a:buNone/>
              <a:defRPr sz="1800"/>
            </a:lvl6pPr>
            <a:lvl7pPr lvl="6" algn="ctr">
              <a:lnSpc>
                <a:spcPct val="100000"/>
              </a:lnSpc>
              <a:spcBef>
                <a:spcPts val="0"/>
              </a:spcBef>
              <a:spcAft>
                <a:spcPts val="0"/>
              </a:spcAft>
              <a:buSzPct val="100000"/>
              <a:buNone/>
              <a:defRPr sz="1800"/>
            </a:lvl7pPr>
            <a:lvl8pPr lvl="7" algn="ctr">
              <a:lnSpc>
                <a:spcPct val="100000"/>
              </a:lnSpc>
              <a:spcBef>
                <a:spcPts val="0"/>
              </a:spcBef>
              <a:spcAft>
                <a:spcPts val="0"/>
              </a:spcAft>
              <a:buSzPct val="100000"/>
              <a:buNone/>
              <a:defRPr sz="1800"/>
            </a:lvl8pPr>
            <a:lvl9pPr lvl="8" algn="ctr">
              <a:lnSpc>
                <a:spcPct val="100000"/>
              </a:lnSpc>
              <a:spcBef>
                <a:spcPts val="0"/>
              </a:spcBef>
              <a:spcAft>
                <a:spcPts val="0"/>
              </a:spcAft>
              <a:buSzPct val="100000"/>
              <a:buNone/>
              <a:defRPr sz="1800"/>
            </a:lvl9pPr>
          </a:lstStyle>
          <a:p>
            <a:endParaRPr/>
          </a:p>
        </p:txBody>
      </p:sp>
      <p:sp>
        <p:nvSpPr>
          <p:cNvPr id="41" name="Shape 41"/>
          <p:cNvSpPr txBox="1">
            <a:spLocks noGrp="1"/>
          </p:cNvSpPr>
          <p:nvPr>
            <p:ph type="body" idx="2"/>
          </p:nvPr>
        </p:nvSpPr>
        <p:spPr>
          <a:xfrm>
            <a:off x="4939500" y="724200"/>
            <a:ext cx="3837000" cy="3695100"/>
          </a:xfrm>
          <a:prstGeom prst="rect">
            <a:avLst/>
          </a:prstGeom>
        </p:spPr>
        <p:txBody>
          <a:bodyPr lIns="91425" tIns="91425" rIns="91425" bIns="91425" anchor="ctr" anchorCtr="0"/>
          <a:lstStyle>
            <a:lvl1pPr lvl="0">
              <a:spcBef>
                <a:spcPts val="0"/>
              </a:spcBef>
              <a:buClr>
                <a:schemeClr val="accent1"/>
              </a:buClr>
              <a:defRPr>
                <a:solidFill>
                  <a:schemeClr val="accent1"/>
                </a:solidFill>
              </a:defRPr>
            </a:lvl1pPr>
            <a:lvl2pPr lvl="1">
              <a:spcBef>
                <a:spcPts val="0"/>
              </a:spcBef>
              <a:buClr>
                <a:schemeClr val="accent1"/>
              </a:buClr>
              <a:defRPr>
                <a:solidFill>
                  <a:schemeClr val="accent1"/>
                </a:solidFill>
              </a:defRPr>
            </a:lvl2pPr>
            <a:lvl3pPr lvl="2">
              <a:spcBef>
                <a:spcPts val="0"/>
              </a:spcBef>
              <a:buClr>
                <a:schemeClr val="accent1"/>
              </a:buClr>
              <a:defRPr>
                <a:solidFill>
                  <a:schemeClr val="accent1"/>
                </a:solidFill>
              </a:defRPr>
            </a:lvl3pPr>
            <a:lvl4pPr lvl="3">
              <a:spcBef>
                <a:spcPts val="0"/>
              </a:spcBef>
              <a:buClr>
                <a:schemeClr val="accent1"/>
              </a:buClr>
              <a:defRPr>
                <a:solidFill>
                  <a:schemeClr val="accent1"/>
                </a:solidFill>
              </a:defRPr>
            </a:lvl4pPr>
            <a:lvl5pPr lvl="4">
              <a:spcBef>
                <a:spcPts val="0"/>
              </a:spcBef>
              <a:buClr>
                <a:schemeClr val="accent1"/>
              </a:buClr>
              <a:defRPr>
                <a:solidFill>
                  <a:schemeClr val="accent1"/>
                </a:solidFill>
              </a:defRPr>
            </a:lvl5pPr>
            <a:lvl6pPr lvl="5">
              <a:spcBef>
                <a:spcPts val="0"/>
              </a:spcBef>
              <a:buClr>
                <a:schemeClr val="accent1"/>
              </a:buClr>
              <a:defRPr>
                <a:solidFill>
                  <a:schemeClr val="accent1"/>
                </a:solidFill>
              </a:defRPr>
            </a:lvl6pPr>
            <a:lvl7pPr lvl="6">
              <a:spcBef>
                <a:spcPts val="0"/>
              </a:spcBef>
              <a:buClr>
                <a:schemeClr val="accent1"/>
              </a:buClr>
              <a:defRPr>
                <a:solidFill>
                  <a:schemeClr val="accent1"/>
                </a:solidFill>
              </a:defRPr>
            </a:lvl7pPr>
            <a:lvl8pPr lvl="7">
              <a:spcBef>
                <a:spcPts val="0"/>
              </a:spcBef>
              <a:buClr>
                <a:schemeClr val="accent1"/>
              </a:buClr>
              <a:defRPr>
                <a:solidFill>
                  <a:schemeClr val="accent1"/>
                </a:solidFill>
              </a:defRPr>
            </a:lvl8pPr>
            <a:lvl9pPr lvl="8">
              <a:spcBef>
                <a:spcPts val="0"/>
              </a:spcBef>
              <a:buClr>
                <a:schemeClr val="accent1"/>
              </a:buClr>
              <a:defRPr>
                <a:solidFill>
                  <a:schemeClr val="accent1"/>
                </a:solidFill>
              </a:defRPr>
            </a:lvl9pPr>
          </a:lstStyle>
          <a:p>
            <a:endParaRPr/>
          </a:p>
        </p:txBody>
      </p:sp>
      <p:sp>
        <p:nvSpPr>
          <p:cNvPr id="42" name="Shape 4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pl"/>
              <a:pPr lvl="0">
                <a:spcBef>
                  <a:spcPts val="0"/>
                </a:spcBef>
                <a:buNone/>
              </a:pPr>
              <a:t>‹#›</a:t>
            </a:fld>
            <a:endParaRPr lang="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3"/>
        <p:cNvGrpSpPr/>
        <p:nvPr/>
      </p:nvGrpSpPr>
      <p:grpSpPr>
        <a:xfrm>
          <a:off x="0" y="0"/>
          <a:ext cx="0" cy="0"/>
          <a:chOff x="0" y="0"/>
          <a:chExt cx="0" cy="0"/>
        </a:xfrm>
      </p:grpSpPr>
      <p:sp>
        <p:nvSpPr>
          <p:cNvPr id="44" name="Shape 44"/>
          <p:cNvSpPr txBox="1">
            <a:spLocks noGrp="1"/>
          </p:cNvSpPr>
          <p:nvPr>
            <p:ph type="body" idx="1"/>
          </p:nvPr>
        </p:nvSpPr>
        <p:spPr>
          <a:xfrm>
            <a:off x="319500" y="4230575"/>
            <a:ext cx="5998800" cy="598800"/>
          </a:xfrm>
          <a:prstGeom prst="rect">
            <a:avLst/>
          </a:prstGeom>
        </p:spPr>
        <p:txBody>
          <a:bodyPr lIns="91425" tIns="91425" rIns="91425" bIns="91425" anchor="ctr" anchorCtr="0"/>
          <a:lstStyle>
            <a:lvl1pPr lvl="0">
              <a:lnSpc>
                <a:spcPct val="100000"/>
              </a:lnSpc>
              <a:spcBef>
                <a:spcPts val="0"/>
              </a:spcBef>
              <a:spcAft>
                <a:spcPts val="0"/>
              </a:spcAft>
              <a:buClr>
                <a:schemeClr val="accent1"/>
              </a:buClr>
              <a:buSzPct val="100000"/>
              <a:buFont typeface="Amatic SC"/>
              <a:buNone/>
              <a:defRPr sz="2400" b="1">
                <a:solidFill>
                  <a:schemeClr val="accent1"/>
                </a:solidFill>
                <a:latin typeface="Amatic SC"/>
                <a:ea typeface="Amatic SC"/>
                <a:cs typeface="Amatic SC"/>
                <a:sym typeface="Amatic SC"/>
              </a:defRPr>
            </a:lvl1pPr>
          </a:lstStyle>
          <a:p>
            <a:endParaRPr/>
          </a:p>
        </p:txBody>
      </p:sp>
      <p:sp>
        <p:nvSpPr>
          <p:cNvPr id="45" name="Shape 4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pl"/>
              <a:pPr lvl="0">
                <a:spcBef>
                  <a:spcPts val="0"/>
                </a:spcBef>
                <a:buNone/>
              </a:pPr>
              <a:t>‹#›</a:t>
            </a:fld>
            <a:endParaRPr lang="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292850"/>
            <a:ext cx="8520600" cy="801000"/>
          </a:xfrm>
          <a:prstGeom prst="rect">
            <a:avLst/>
          </a:prstGeom>
          <a:noFill/>
          <a:ln>
            <a:noFill/>
          </a:ln>
        </p:spPr>
        <p:txBody>
          <a:bodyPr lIns="91425" tIns="91425" rIns="91425" bIns="91425" anchor="t" anchorCtr="0"/>
          <a:lstStyle>
            <a:lvl1pPr lvl="0">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1pPr>
            <a:lvl2pPr lvl="1">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2pPr>
            <a:lvl3pPr lvl="2">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3pPr>
            <a:lvl4pPr lvl="3">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4pPr>
            <a:lvl5pPr lvl="4">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5pPr>
            <a:lvl6pPr lvl="5">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6pPr>
            <a:lvl7pPr lvl="6">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7pPr>
            <a:lvl8pPr lvl="7">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8pPr>
            <a:lvl9pPr lvl="8">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9pPr>
          </a:lstStyle>
          <a:p>
            <a:endParaRPr/>
          </a:p>
        </p:txBody>
      </p:sp>
      <p:sp>
        <p:nvSpPr>
          <p:cNvPr id="7" name="Shape 7"/>
          <p:cNvSpPr txBox="1">
            <a:spLocks noGrp="1"/>
          </p:cNvSpPr>
          <p:nvPr>
            <p:ph type="body" idx="1"/>
          </p:nvPr>
        </p:nvSpPr>
        <p:spPr>
          <a:xfrm>
            <a:off x="311700" y="1228675"/>
            <a:ext cx="8520600" cy="33402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buFont typeface="Source Code Pro"/>
              <a:defRPr sz="1800">
                <a:solidFill>
                  <a:schemeClr val="dk2"/>
                </a:solidFill>
                <a:latin typeface="Source Code Pro"/>
                <a:ea typeface="Source Code Pro"/>
                <a:cs typeface="Source Code Pro"/>
                <a:sym typeface="Source Code Pro"/>
              </a:defRPr>
            </a:lvl1pPr>
            <a:lvl2pPr lvl="1">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2pPr>
            <a:lvl3pPr lvl="2">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3pPr>
            <a:lvl4pPr lvl="3">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4pPr>
            <a:lvl5pPr lvl="4">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5pPr>
            <a:lvl6pPr lvl="5">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6pPr>
            <a:lvl7pPr lvl="6">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7pPr>
            <a:lvl8pPr lvl="7">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8pPr>
            <a:lvl9pPr lvl="8">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pl" sz="1000">
                <a:solidFill>
                  <a:schemeClr val="accent1"/>
                </a:solidFill>
                <a:latin typeface="Source Code Pro"/>
                <a:ea typeface="Source Code Pro"/>
                <a:cs typeface="Source Code Pro"/>
                <a:sym typeface="Source Code Pro"/>
              </a:rPr>
              <a:pPr lvl="0" algn="r">
                <a:spcBef>
                  <a:spcPts val="0"/>
                </a:spcBef>
                <a:buNone/>
              </a:pPr>
              <a:t>‹#›</a:t>
            </a:fld>
            <a:endParaRPr lang="pl" sz="1000">
              <a:solidFill>
                <a:schemeClr val="accent1"/>
              </a:solidFill>
              <a:latin typeface="Source Code Pro"/>
              <a:ea typeface="Source Code Pro"/>
              <a:cs typeface="Source Code Pro"/>
              <a:sym typeface="Source Code Pro"/>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Shape 56"/>
          <p:cNvSpPr txBox="1">
            <a:spLocks noGrp="1"/>
          </p:cNvSpPr>
          <p:nvPr>
            <p:ph type="ctrTitle"/>
          </p:nvPr>
        </p:nvSpPr>
        <p:spPr>
          <a:xfrm>
            <a:off x="311700" y="249300"/>
            <a:ext cx="8520600" cy="3091200"/>
          </a:xfrm>
          <a:prstGeom prst="rect">
            <a:avLst/>
          </a:prstGeom>
        </p:spPr>
        <p:txBody>
          <a:bodyPr lIns="91425" tIns="91425" rIns="91425" bIns="91425" anchor="ctr" anchorCtr="0">
            <a:noAutofit/>
          </a:bodyPr>
          <a:lstStyle/>
          <a:p>
            <a:pPr lvl="0">
              <a:spcBef>
                <a:spcPts val="0"/>
              </a:spcBef>
              <a:buNone/>
            </a:pPr>
            <a:r>
              <a:rPr lang="pl"/>
              <a:t>AMERICAN ENGLISH AND BRITISH ENGLISH            MAJOR DIFFERENCES</a:t>
            </a:r>
          </a:p>
        </p:txBody>
      </p:sp>
      <p:sp>
        <p:nvSpPr>
          <p:cNvPr id="57" name="Shape 57"/>
          <p:cNvSpPr txBox="1">
            <a:spLocks noGrp="1"/>
          </p:cNvSpPr>
          <p:nvPr>
            <p:ph type="subTitle" idx="1"/>
          </p:nvPr>
        </p:nvSpPr>
        <p:spPr>
          <a:xfrm>
            <a:off x="311700" y="3890400"/>
            <a:ext cx="8520600" cy="706200"/>
          </a:xfrm>
          <a:prstGeom prst="rect">
            <a:avLst/>
          </a:prstGeom>
        </p:spPr>
        <p:txBody>
          <a:bodyPr lIns="91425" tIns="91425" rIns="91425" bIns="91425" anchor="ctr" anchorCtr="0">
            <a:noAutofit/>
          </a:bodyPr>
          <a:lstStyle/>
          <a:p>
            <a:pPr lvl="0">
              <a:spcBef>
                <a:spcPts val="0"/>
              </a:spcBef>
              <a:buNone/>
            </a:pPr>
            <a:r>
              <a:rPr lang="pl"/>
              <a:t>Differences in grammar, spelling and vocabulary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spcBef>
                <a:spcPts val="0"/>
              </a:spcBef>
              <a:buNone/>
            </a:pPr>
            <a:endParaRPr/>
          </a:p>
        </p:txBody>
      </p:sp>
      <p:sp>
        <p:nvSpPr>
          <p:cNvPr id="113" name="Shape 113"/>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spcBef>
                <a:spcPts val="0"/>
              </a:spcBef>
              <a:buNone/>
            </a:pPr>
            <a:r>
              <a:rPr lang="pl"/>
              <a:t>  chips                 french fries             frytki</a:t>
            </a:r>
          </a:p>
          <a:p>
            <a:pPr lvl="0">
              <a:spcBef>
                <a:spcPts val="0"/>
              </a:spcBef>
              <a:buNone/>
            </a:pPr>
            <a:r>
              <a:rPr lang="pl"/>
              <a:t>  the cinema           the movie theater           kino  </a:t>
            </a:r>
          </a:p>
          <a:p>
            <a:pPr lvl="0">
              <a:spcBef>
                <a:spcPts val="0"/>
              </a:spcBef>
              <a:buNone/>
            </a:pPr>
            <a:r>
              <a:rPr lang="pl"/>
              <a:t>  cooker                   stove                 kucharka</a:t>
            </a:r>
          </a:p>
          <a:p>
            <a:pPr lvl="0">
              <a:spcBef>
                <a:spcPts val="0"/>
              </a:spcBef>
              <a:buNone/>
            </a:pPr>
            <a:r>
              <a:rPr lang="pl"/>
              <a:t>  cotton                   thread                 bawełna</a:t>
            </a:r>
          </a:p>
          <a:p>
            <a:pPr lvl="0">
              <a:spcBef>
                <a:spcPts val="0"/>
              </a:spcBef>
              <a:buNone/>
            </a:pPr>
            <a:r>
              <a:rPr lang="pl"/>
              <a:t>  crash                     wreck                 wypadek</a:t>
            </a:r>
          </a:p>
          <a:p>
            <a:pPr lvl="0">
              <a:spcBef>
                <a:spcPts val="0"/>
              </a:spcBef>
              <a:buNone/>
            </a:pPr>
            <a:r>
              <a:rPr lang="pl"/>
              <a:t>  film                      movie                   film</a:t>
            </a:r>
          </a:p>
          <a:p>
            <a:pPr lvl="0">
              <a:spcBef>
                <a:spcPts val="0"/>
              </a:spcBef>
              <a:buNone/>
            </a:pPr>
            <a:r>
              <a:rPr lang="pl"/>
              <a:t>  flat                    apartment              mieszkanie</a:t>
            </a:r>
          </a:p>
          <a:p>
            <a:pPr lvl="0">
              <a:spcBef>
                <a:spcPts val="0"/>
              </a:spcBef>
              <a:buNone/>
            </a:pPr>
            <a:endParaRPr/>
          </a:p>
          <a:p>
            <a:pPr lvl="0">
              <a:spcBef>
                <a:spcPts val="0"/>
              </a:spcBef>
              <a:buNone/>
            </a:pPr>
            <a:endParaRPr/>
          </a:p>
          <a:p>
            <a:pPr lvl="0">
              <a:spcBef>
                <a:spcPts val="0"/>
              </a:spcBef>
              <a:buNone/>
            </a:pPr>
            <a:r>
              <a:rPr lang="pl"/>
              <a:t>  </a:t>
            </a:r>
          </a:p>
          <a:p>
            <a:pPr lvl="0">
              <a:spcBef>
                <a:spcPts val="0"/>
              </a:spcBef>
              <a:buNone/>
            </a:pPr>
            <a:r>
              <a:rPr lang="pl"/>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spcBef>
                <a:spcPts val="0"/>
              </a:spcBef>
              <a:buNone/>
            </a:pPr>
            <a:endParaRPr/>
          </a:p>
        </p:txBody>
      </p:sp>
      <p:sp>
        <p:nvSpPr>
          <p:cNvPr id="119" name="Shape 119"/>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spcBef>
                <a:spcPts val="0"/>
              </a:spcBef>
              <a:buNone/>
            </a:pPr>
            <a:r>
              <a:rPr lang="pl"/>
              <a:t>  garden                   yard                 ogród</a:t>
            </a:r>
          </a:p>
          <a:p>
            <a:pPr lvl="0">
              <a:spcBef>
                <a:spcPts val="0"/>
              </a:spcBef>
              <a:buNone/>
            </a:pPr>
            <a:r>
              <a:rPr lang="pl"/>
              <a:t>  ground floor          first floor             parter</a:t>
            </a:r>
          </a:p>
          <a:p>
            <a:pPr lvl="0">
              <a:spcBef>
                <a:spcPts val="0"/>
              </a:spcBef>
              <a:buNone/>
            </a:pPr>
            <a:r>
              <a:rPr lang="pl"/>
              <a:t>  handbag                 purse                 torebka</a:t>
            </a:r>
          </a:p>
          <a:p>
            <a:pPr lvl="0">
              <a:spcBef>
                <a:spcPts val="0"/>
              </a:spcBef>
              <a:buNone/>
            </a:pPr>
            <a:r>
              <a:rPr lang="pl"/>
              <a:t>  holiday                vacation               wakacje</a:t>
            </a:r>
          </a:p>
          <a:p>
            <a:pPr lvl="0">
              <a:spcBef>
                <a:spcPts val="0"/>
              </a:spcBef>
              <a:buNone/>
            </a:pPr>
            <a:r>
              <a:rPr lang="pl"/>
              <a:t>  ill                      sick                  chory</a:t>
            </a:r>
          </a:p>
          <a:p>
            <a:pPr lvl="0">
              <a:spcBef>
                <a:spcPts val="0"/>
              </a:spcBef>
              <a:buNone/>
            </a:pPr>
            <a:r>
              <a:rPr lang="pl"/>
              <a:t>  jumper                  sweater                sweter</a:t>
            </a:r>
          </a:p>
          <a:p>
            <a:pPr lvl="0">
              <a:spcBef>
                <a:spcPts val="0"/>
              </a:spcBef>
              <a:buNone/>
            </a:pPr>
            <a:r>
              <a:rPr lang="pl"/>
              <a:t>  jug                     pitcher               dzbanek</a:t>
            </a:r>
          </a:p>
          <a:p>
            <a:pPr lvl="0">
              <a:spcBef>
                <a:spcPts val="0"/>
              </a:spcBef>
              <a:buNone/>
            </a:pP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spcBef>
                <a:spcPts val="0"/>
              </a:spcBef>
              <a:buNone/>
            </a:pPr>
            <a:endParaRPr/>
          </a:p>
        </p:txBody>
      </p:sp>
      <p:sp>
        <p:nvSpPr>
          <p:cNvPr id="125" name="Shape 125"/>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spcBef>
                <a:spcPts val="0"/>
              </a:spcBef>
              <a:buNone/>
            </a:pPr>
            <a:r>
              <a:rPr lang="pl"/>
              <a:t>  lift                    elevator               winda</a:t>
            </a:r>
          </a:p>
          <a:p>
            <a:pPr lvl="0">
              <a:spcBef>
                <a:spcPts val="0"/>
              </a:spcBef>
              <a:buNone/>
            </a:pPr>
            <a:r>
              <a:rPr lang="pl"/>
              <a:t>  main road               highway             główna droga</a:t>
            </a:r>
          </a:p>
          <a:p>
            <a:pPr lvl="0">
              <a:spcBef>
                <a:spcPts val="0"/>
              </a:spcBef>
              <a:buNone/>
            </a:pPr>
            <a:r>
              <a:rPr lang="pl"/>
              <a:t>  public toilet           restroom              ubikacja</a:t>
            </a:r>
          </a:p>
          <a:p>
            <a:pPr lvl="0">
              <a:spcBef>
                <a:spcPts val="0"/>
              </a:spcBef>
              <a:buNone/>
            </a:pPr>
            <a:r>
              <a:rPr lang="pl"/>
              <a:t>  rubber                   eraser                gumka </a:t>
            </a:r>
          </a:p>
          <a:p>
            <a:pPr lvl="0">
              <a:spcBef>
                <a:spcPts val="0"/>
              </a:spcBef>
              <a:buNone/>
            </a:pPr>
            <a:r>
              <a:rPr lang="pl"/>
              <a:t>  shop                     store                 sklep</a:t>
            </a:r>
          </a:p>
          <a:p>
            <a:pPr lvl="0">
              <a:spcBef>
                <a:spcPts val="0"/>
              </a:spcBef>
              <a:buNone/>
            </a:pPr>
            <a:r>
              <a:rPr lang="pl"/>
              <a:t>  underground              subway                metro</a:t>
            </a:r>
          </a:p>
          <a:p>
            <a:pPr lvl="0">
              <a:spcBef>
                <a:spcPts val="0"/>
              </a:spcBef>
              <a:buNone/>
            </a:pPr>
            <a:r>
              <a:rPr lang="pl"/>
              <a:t>  wardrobe                 closet                szafa</a:t>
            </a:r>
          </a:p>
          <a:p>
            <a:pPr lvl="0">
              <a:spcBef>
                <a:spcPts val="0"/>
              </a:spcBef>
              <a:buNone/>
            </a:pP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lgn="ctr">
              <a:spcBef>
                <a:spcPts val="0"/>
              </a:spcBef>
              <a:buNone/>
            </a:pPr>
            <a:r>
              <a:rPr lang="pl-PL" dirty="0" smtClean="0"/>
              <a:t>INTERESTING  FACTS</a:t>
            </a:r>
            <a:endParaRPr/>
          </a:p>
        </p:txBody>
      </p:sp>
      <p:sp>
        <p:nvSpPr>
          <p:cNvPr id="131" name="Shape 131"/>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spcBef>
                <a:spcPts val="0"/>
              </a:spcBef>
              <a:buNone/>
            </a:pPr>
            <a:r>
              <a:rPr lang="pl"/>
              <a:t>There are also different varieties of English. </a:t>
            </a:r>
          </a:p>
          <a:p>
            <a:pPr lvl="0">
              <a:spcBef>
                <a:spcPts val="0"/>
              </a:spcBef>
              <a:buNone/>
            </a:pPr>
            <a:r>
              <a:rPr lang="pl"/>
              <a:t>These are mainly:</a:t>
            </a:r>
          </a:p>
          <a:p>
            <a:pPr lvl="0">
              <a:spcBef>
                <a:spcPts val="0"/>
              </a:spcBef>
              <a:buNone/>
            </a:pPr>
            <a:r>
              <a:rPr lang="pl"/>
              <a:t>-Canadian English</a:t>
            </a:r>
          </a:p>
          <a:p>
            <a:pPr lvl="0">
              <a:spcBef>
                <a:spcPts val="0"/>
              </a:spcBef>
              <a:buNone/>
            </a:pPr>
            <a:r>
              <a:rPr lang="pl"/>
              <a:t>-Australian English</a:t>
            </a:r>
          </a:p>
          <a:p>
            <a:pPr lvl="0">
              <a:spcBef>
                <a:spcPts val="0"/>
              </a:spcBef>
              <a:buNone/>
            </a:pPr>
            <a:r>
              <a:rPr lang="pl"/>
              <a:t>-Southafrican English</a:t>
            </a:r>
          </a:p>
          <a:p>
            <a:pPr lvl="0">
              <a:spcBef>
                <a:spcPts val="0"/>
              </a:spcBef>
              <a:buNone/>
            </a:pPr>
            <a:r>
              <a:rPr lang="pl"/>
              <a:t>They differ mainly pronunciation, accent and spelling individual words.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Shape 136"/>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spcBef>
                <a:spcPts val="0"/>
              </a:spcBef>
              <a:buNone/>
            </a:pPr>
            <a:endParaRPr/>
          </a:p>
        </p:txBody>
      </p:sp>
      <p:sp>
        <p:nvSpPr>
          <p:cNvPr id="137" name="Shape 137"/>
          <p:cNvSpPr txBox="1">
            <a:spLocks noGrp="1"/>
          </p:cNvSpPr>
          <p:nvPr>
            <p:ph type="body" idx="1"/>
          </p:nvPr>
        </p:nvSpPr>
        <p:spPr>
          <a:xfrm>
            <a:off x="311700" y="1228675"/>
            <a:ext cx="8520600" cy="3340200"/>
          </a:xfrm>
          <a:prstGeom prst="rect">
            <a:avLst/>
          </a:prstGeom>
        </p:spPr>
        <p:txBody>
          <a:bodyPr lIns="91425" tIns="91425" rIns="91425" bIns="91425" anchor="ctr" anchorCtr="0">
            <a:noAutofit/>
          </a:bodyPr>
          <a:lstStyle/>
          <a:p>
            <a:pPr lvl="0" algn="l" rtl="0">
              <a:spcBef>
                <a:spcPts val="0"/>
              </a:spcBef>
              <a:buNone/>
            </a:pPr>
            <a:r>
              <a:rPr lang="pl" sz="4800" b="1"/>
              <a:t> </a:t>
            </a:r>
          </a:p>
          <a:p>
            <a:pPr lvl="0" algn="ctr" rtl="0">
              <a:spcBef>
                <a:spcPts val="0"/>
              </a:spcBef>
              <a:buNone/>
            </a:pPr>
            <a:r>
              <a:rPr lang="pl" sz="4800" b="1"/>
              <a:t>THANK YOU FOR YOUR ATTENTION</a:t>
            </a:r>
          </a:p>
          <a:p>
            <a:pPr lvl="0" algn="ctr" rtl="0">
              <a:spcBef>
                <a:spcPts val="0"/>
              </a:spcBef>
              <a:buNone/>
            </a:pPr>
            <a:endParaRPr sz="4800" b="1"/>
          </a:p>
          <a:p>
            <a:pPr lvl="0" algn="ctr" rtl="0">
              <a:spcBef>
                <a:spcPts val="0"/>
              </a:spcBef>
              <a:buNone/>
            </a:pPr>
            <a:r>
              <a:rPr lang="pl" sz="1100"/>
              <a:t>                                                                PREPARED ALEKSANDRA KRÓLIKOWSKA</a:t>
            </a:r>
          </a:p>
          <a:p>
            <a:pPr lvl="0" algn="ctr" rtl="0">
              <a:spcBef>
                <a:spcPts val="0"/>
              </a:spcBef>
              <a:buNone/>
            </a:pPr>
            <a:endParaRPr sz="1100" b="1"/>
          </a:p>
          <a:p>
            <a:pPr lvl="0" rtl="0">
              <a:spcBef>
                <a:spcPts val="0"/>
              </a:spcBef>
              <a:buNone/>
            </a:pPr>
            <a:endParaRPr sz="1100" b="1"/>
          </a:p>
          <a:p>
            <a:pPr lvl="0" algn="ctr">
              <a:spcBef>
                <a:spcPts val="0"/>
              </a:spcBef>
              <a:buNone/>
            </a:pPr>
            <a:endParaRPr sz="1100"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lgn="ctr">
              <a:spcBef>
                <a:spcPts val="0"/>
              </a:spcBef>
              <a:buNone/>
            </a:pPr>
            <a:endParaRPr/>
          </a:p>
        </p:txBody>
      </p:sp>
      <p:sp>
        <p:nvSpPr>
          <p:cNvPr id="63" name="Shape 63"/>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lnSpc>
                <a:spcPct val="150000"/>
              </a:lnSpc>
              <a:spcBef>
                <a:spcPts val="0"/>
              </a:spcBef>
              <a:buNone/>
            </a:pPr>
            <a:r>
              <a:rPr lang="pl" sz="3000" b="1">
                <a:solidFill>
                  <a:schemeClr val="accent1"/>
                </a:solidFill>
                <a:latin typeface="Amatic SC"/>
                <a:ea typeface="Amatic SC"/>
                <a:cs typeface="Amatic SC"/>
                <a:sym typeface="Amatic SC"/>
              </a:rPr>
              <a:t>        Sometimes students are confused about differences between american and british english. Generally speaking, it’s true that’s more americans will understand British english speaking and vice versa. However, as you become more advanced, it’s important to decide which form you would prefer to speak.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lgn="ctr">
              <a:spcBef>
                <a:spcPts val="0"/>
              </a:spcBef>
              <a:buNone/>
            </a:pPr>
            <a:r>
              <a:rPr lang="pl"/>
              <a:t>grammar differences</a:t>
            </a:r>
          </a:p>
        </p:txBody>
      </p:sp>
      <p:sp>
        <p:nvSpPr>
          <p:cNvPr id="69" name="Shape 69"/>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lgn="ctr" rtl="0">
              <a:lnSpc>
                <a:spcPct val="150000"/>
              </a:lnSpc>
              <a:spcBef>
                <a:spcPts val="0"/>
              </a:spcBef>
              <a:buNone/>
            </a:pPr>
            <a:r>
              <a:rPr lang="pl"/>
              <a:t>Have or have got???</a:t>
            </a:r>
          </a:p>
          <a:p>
            <a:pPr lvl="0" algn="ctr" rtl="0">
              <a:lnSpc>
                <a:spcPct val="150000"/>
              </a:lnSpc>
              <a:spcBef>
                <a:spcPts val="0"/>
              </a:spcBef>
              <a:buNone/>
            </a:pPr>
            <a:r>
              <a:rPr lang="pl"/>
              <a:t>In American English more popular form is have </a:t>
            </a:r>
          </a:p>
          <a:p>
            <a:pPr lvl="0" algn="ctr" rtl="0">
              <a:lnSpc>
                <a:spcPct val="150000"/>
              </a:lnSpc>
              <a:spcBef>
                <a:spcPts val="0"/>
              </a:spcBef>
              <a:buNone/>
            </a:pPr>
            <a:r>
              <a:rPr lang="pl" i="1"/>
              <a:t>I have a nice house.</a:t>
            </a:r>
          </a:p>
          <a:p>
            <a:pPr lvl="0" algn="ctr" rtl="0">
              <a:lnSpc>
                <a:spcPct val="150000"/>
              </a:lnSpc>
              <a:spcBef>
                <a:spcPts val="0"/>
              </a:spcBef>
              <a:buNone/>
            </a:pPr>
            <a:r>
              <a:rPr lang="pl"/>
              <a:t>In Great Britain people often use have got</a:t>
            </a:r>
          </a:p>
          <a:p>
            <a:pPr lvl="0" algn="ctr" rtl="0">
              <a:lnSpc>
                <a:spcPct val="150000"/>
              </a:lnSpc>
              <a:spcBef>
                <a:spcPts val="0"/>
              </a:spcBef>
              <a:buNone/>
            </a:pPr>
            <a:r>
              <a:rPr lang="pl" i="1"/>
              <a:t>I have got a nice house.</a:t>
            </a:r>
          </a:p>
          <a:p>
            <a:pPr lvl="0" algn="ctr" rtl="0">
              <a:spcBef>
                <a:spcPts val="0"/>
              </a:spcBef>
              <a:buNone/>
            </a:pPr>
            <a:r>
              <a:rPr lang="pl" b="1"/>
              <a:t>Both forms are correct.</a:t>
            </a:r>
          </a:p>
          <a:p>
            <a:pPr lvl="0" algn="ctr" rtl="0">
              <a:spcBef>
                <a:spcPts val="0"/>
              </a:spcBef>
              <a:buNone/>
            </a:pPr>
            <a:endParaRPr b="1"/>
          </a:p>
        </p:txBody>
      </p:sp>
      <p:pic>
        <p:nvPicPr>
          <p:cNvPr id="70" name="Shape 70"/>
          <p:cNvPicPr preferRelativeResize="0"/>
          <p:nvPr/>
        </p:nvPicPr>
        <p:blipFill>
          <a:blip r:embed="rId3">
            <a:alphaModFix/>
          </a:blip>
          <a:stretch>
            <a:fillRect/>
          </a:stretch>
        </p:blipFill>
        <p:spPr>
          <a:xfrm>
            <a:off x="311699" y="121900"/>
            <a:ext cx="2546974" cy="1514475"/>
          </a:xfrm>
          <a:prstGeom prst="rect">
            <a:avLst/>
          </a:prstGeom>
          <a:noFill/>
          <a:ln>
            <a:noFill/>
          </a:ln>
        </p:spPr>
      </p:pic>
      <p:pic>
        <p:nvPicPr>
          <p:cNvPr id="71" name="Shape 71"/>
          <p:cNvPicPr preferRelativeResize="0"/>
          <p:nvPr/>
        </p:nvPicPr>
        <p:blipFill>
          <a:blip r:embed="rId4">
            <a:alphaModFix/>
          </a:blip>
          <a:stretch>
            <a:fillRect/>
          </a:stretch>
        </p:blipFill>
        <p:spPr>
          <a:xfrm>
            <a:off x="6310600" y="121900"/>
            <a:ext cx="2521699" cy="1514474"/>
          </a:xfrm>
          <a:prstGeom prst="rect">
            <a:avLst/>
          </a:prstGeom>
          <a:noFill/>
          <a:ln>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lgn="ctr">
              <a:spcBef>
                <a:spcPts val="0"/>
              </a:spcBef>
              <a:buNone/>
            </a:pPr>
            <a:r>
              <a:rPr lang="pl"/>
              <a:t>Present perfect and past simple</a:t>
            </a:r>
          </a:p>
        </p:txBody>
      </p:sp>
      <p:sp>
        <p:nvSpPr>
          <p:cNvPr id="77" name="Shape 77"/>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lgn="ctr" rtl="0">
              <a:spcBef>
                <a:spcPts val="0"/>
              </a:spcBef>
              <a:buNone/>
            </a:pPr>
            <a:endParaRPr/>
          </a:p>
          <a:p>
            <a:pPr lvl="0" algn="ctr" rtl="0">
              <a:lnSpc>
                <a:spcPct val="150000"/>
              </a:lnSpc>
              <a:spcBef>
                <a:spcPts val="0"/>
              </a:spcBef>
              <a:buNone/>
            </a:pPr>
            <a:r>
              <a:rPr lang="pl"/>
              <a:t>In Great Britain people more often use Present Perfect, to say about occurrences from the near past affecting the present, than Americans. In America people usually substitute him for Past Simple. But in American English both forms are correct.</a:t>
            </a:r>
          </a:p>
          <a:p>
            <a:pPr lvl="0" algn="ctr">
              <a:spcBef>
                <a:spcPts val="0"/>
              </a:spcBef>
              <a:buNone/>
            </a:pP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lgn="ctr">
              <a:spcBef>
                <a:spcPts val="0"/>
              </a:spcBef>
              <a:buNone/>
            </a:pPr>
            <a:r>
              <a:rPr lang="pl"/>
              <a:t>irregular verbs </a:t>
            </a:r>
          </a:p>
        </p:txBody>
      </p:sp>
      <p:sp>
        <p:nvSpPr>
          <p:cNvPr id="83" name="Shape 83"/>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spcBef>
                <a:spcPts val="0"/>
              </a:spcBef>
              <a:buNone/>
            </a:pPr>
            <a:r>
              <a:rPr lang="pl"/>
              <a:t>Third forms irregular verbs sometimes are different in American English and British English.</a:t>
            </a:r>
          </a:p>
          <a:p>
            <a:pPr lvl="0">
              <a:spcBef>
                <a:spcPts val="0"/>
              </a:spcBef>
              <a:buNone/>
            </a:pPr>
            <a:r>
              <a:rPr lang="pl"/>
              <a:t>Third form from the verb “got” is “get” in British English and “gotten” in American English.</a:t>
            </a:r>
          </a:p>
          <a:p>
            <a:pPr lvl="0">
              <a:spcBef>
                <a:spcPts val="0"/>
              </a:spcBef>
              <a:buNone/>
            </a:pPr>
            <a:r>
              <a:rPr lang="pl"/>
              <a:t>If irregular verb have two forms in Past Participle (e.g. learnt/learned) then in British English we should use irregular form and in American English regular form.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lgn="ctr">
              <a:spcBef>
                <a:spcPts val="0"/>
              </a:spcBef>
              <a:buNone/>
            </a:pPr>
            <a:r>
              <a:rPr lang="pl"/>
              <a:t>spelling differences</a:t>
            </a:r>
          </a:p>
        </p:txBody>
      </p:sp>
      <p:sp>
        <p:nvSpPr>
          <p:cNvPr id="89" name="Shape 89"/>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spcBef>
                <a:spcPts val="0"/>
              </a:spcBef>
              <a:buNone/>
            </a:pPr>
            <a:r>
              <a:rPr lang="pl"/>
              <a:t>*When in British English word ends on “-our”, then in American English word ends on “-or”. </a:t>
            </a:r>
          </a:p>
          <a:p>
            <a:pPr lvl="0">
              <a:spcBef>
                <a:spcPts val="0"/>
              </a:spcBef>
              <a:buNone/>
            </a:pPr>
            <a:r>
              <a:rPr lang="pl"/>
              <a:t>E.g. neighbour-neighbor. </a:t>
            </a:r>
          </a:p>
          <a:p>
            <a:pPr lvl="0">
              <a:spcBef>
                <a:spcPts val="0"/>
              </a:spcBef>
              <a:buNone/>
            </a:pPr>
            <a:r>
              <a:rPr lang="pl"/>
              <a:t>*When in British English word ends on “-ise”,then in American English word ends on “-ize”</a:t>
            </a:r>
          </a:p>
          <a:p>
            <a:pPr lvl="0">
              <a:spcBef>
                <a:spcPts val="0"/>
              </a:spcBef>
              <a:buNone/>
            </a:pPr>
            <a:r>
              <a:rPr lang="pl"/>
              <a:t>E.g. penalise-penalize</a:t>
            </a:r>
          </a:p>
          <a:p>
            <a:pPr lvl="0">
              <a:spcBef>
                <a:spcPts val="0"/>
              </a:spcBef>
              <a:buNone/>
            </a:pPr>
            <a:endParaRPr/>
          </a:p>
          <a:p>
            <a:pPr lvl="0">
              <a:spcBef>
                <a:spcPts val="0"/>
              </a:spcBef>
              <a:buNone/>
            </a:pP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spcBef>
                <a:spcPts val="0"/>
              </a:spcBef>
              <a:buNone/>
            </a:pPr>
            <a:endParaRPr/>
          </a:p>
        </p:txBody>
      </p:sp>
      <p:sp>
        <p:nvSpPr>
          <p:cNvPr id="95" name="Shape 95"/>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spcBef>
                <a:spcPts val="0"/>
              </a:spcBef>
              <a:buNone/>
            </a:pPr>
            <a:r>
              <a:rPr lang="pl"/>
              <a:t>*When in British English word ends on “-re”,then in American English word ends on “-er”</a:t>
            </a:r>
          </a:p>
          <a:p>
            <a:pPr lvl="0">
              <a:spcBef>
                <a:spcPts val="0"/>
              </a:spcBef>
              <a:buNone/>
            </a:pPr>
            <a:r>
              <a:rPr lang="pl"/>
              <a:t>E.g. centre-center</a:t>
            </a:r>
          </a:p>
          <a:p>
            <a:pPr lvl="0">
              <a:spcBef>
                <a:spcPts val="0"/>
              </a:spcBef>
              <a:buNone/>
            </a:pPr>
            <a:r>
              <a:rPr lang="pl"/>
              <a:t>*When in British English word ends on “-ogue”, then in American English word ends on “-og”</a:t>
            </a:r>
          </a:p>
          <a:p>
            <a:pPr lvl="0">
              <a:spcBef>
                <a:spcPts val="0"/>
              </a:spcBef>
              <a:buNone/>
            </a:pPr>
            <a:r>
              <a:rPr lang="pl"/>
              <a:t>E.g. dialogue-dialog</a:t>
            </a:r>
          </a:p>
          <a:p>
            <a:pPr lvl="0">
              <a:spcBef>
                <a:spcPts val="0"/>
              </a:spcBef>
              <a:buNone/>
            </a:pP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lgn="ctr">
              <a:spcBef>
                <a:spcPts val="0"/>
              </a:spcBef>
              <a:buNone/>
            </a:pPr>
            <a:r>
              <a:rPr lang="pl"/>
              <a:t>Pronunciation differences</a:t>
            </a:r>
          </a:p>
        </p:txBody>
      </p:sp>
      <p:sp>
        <p:nvSpPr>
          <p:cNvPr id="101" name="Shape 101"/>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spcBef>
                <a:spcPts val="0"/>
              </a:spcBef>
              <a:buNone/>
            </a:pPr>
            <a:r>
              <a:rPr lang="pl"/>
              <a:t>Standard pronunciation in American English is flatter and not nearly as musical as British English. American's speak what is known as General American whereas UK speakers use what's known as Received Pronunciation.</a:t>
            </a:r>
          </a:p>
          <a:p>
            <a:pPr lvl="0" algn="ctr" rtl="0">
              <a:lnSpc>
                <a:spcPct val="100000"/>
              </a:lnSpc>
              <a:spcBef>
                <a:spcPts val="0"/>
              </a:spcBef>
              <a:buNone/>
            </a:pPr>
            <a:r>
              <a:rPr lang="pl" b="1"/>
              <a:t>INTERESTING FACT</a:t>
            </a:r>
          </a:p>
          <a:p>
            <a:pPr lvl="0">
              <a:spcBef>
                <a:spcPts val="0"/>
              </a:spcBef>
              <a:buNone/>
            </a:pPr>
            <a:r>
              <a:rPr lang="pl"/>
              <a:t>In American English ‘</a:t>
            </a:r>
            <a:r>
              <a:rPr lang="pl" b="1"/>
              <a:t>r</a:t>
            </a:r>
            <a:r>
              <a:rPr lang="pl"/>
              <a:t>’ ist more accented than in British English.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lgn="ctr">
              <a:spcBef>
                <a:spcPts val="0"/>
              </a:spcBef>
              <a:buNone/>
            </a:pPr>
            <a:r>
              <a:rPr lang="pl"/>
              <a:t>Vocabulary differences </a:t>
            </a:r>
          </a:p>
        </p:txBody>
      </p:sp>
      <p:sp>
        <p:nvSpPr>
          <p:cNvPr id="107" name="Shape 107"/>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lgn="ctr" rtl="0">
              <a:spcBef>
                <a:spcPts val="0"/>
              </a:spcBef>
              <a:buNone/>
            </a:pPr>
            <a:r>
              <a:rPr lang="pl"/>
              <a:t>The following list provides 25 American English equivalents to British English words.                           </a:t>
            </a:r>
          </a:p>
          <a:p>
            <a:pPr lvl="0" algn="ctr" rtl="0">
              <a:spcBef>
                <a:spcPts val="0"/>
              </a:spcBef>
              <a:buNone/>
            </a:pPr>
            <a:r>
              <a:rPr lang="pl"/>
              <a:t> </a:t>
            </a:r>
            <a:r>
              <a:rPr lang="pl" b="1"/>
              <a:t>British English        American English      Tłumaczenie</a:t>
            </a:r>
            <a:r>
              <a:rPr lang="pl"/>
              <a:t>                     </a:t>
            </a:r>
          </a:p>
          <a:p>
            <a:pPr lvl="0" rtl="0">
              <a:spcBef>
                <a:spcPts val="0"/>
              </a:spcBef>
              <a:buNone/>
            </a:pPr>
            <a:r>
              <a:rPr lang="pl"/>
              <a:t>  angry                       mad                  zły</a:t>
            </a:r>
          </a:p>
          <a:p>
            <a:pPr lvl="0" rtl="0">
              <a:spcBef>
                <a:spcPts val="0"/>
              </a:spcBef>
              <a:buNone/>
            </a:pPr>
            <a:r>
              <a:rPr lang="pl"/>
              <a:t>  autumn                      fall                jesień</a:t>
            </a:r>
          </a:p>
          <a:p>
            <a:pPr lvl="0" rtl="0">
              <a:spcBef>
                <a:spcPts val="0"/>
              </a:spcBef>
              <a:buNone/>
            </a:pPr>
            <a:r>
              <a:rPr lang="pl"/>
              <a:t>  bank note                   bill               rachunek</a:t>
            </a:r>
          </a:p>
          <a:p>
            <a:pPr lvl="0">
              <a:spcBef>
                <a:spcPts val="0"/>
              </a:spcBef>
              <a:buNone/>
            </a:pPr>
            <a:r>
              <a:rPr lang="pl"/>
              <a:t>  biscuit                    cookie               ciastka</a:t>
            </a:r>
          </a:p>
          <a:p>
            <a:pPr lvl="0" rtl="0">
              <a:spcBef>
                <a:spcPts val="0"/>
              </a:spcBef>
              <a:buNone/>
            </a:pPr>
            <a:endParaRPr/>
          </a:p>
          <a:p>
            <a:pPr lvl="0">
              <a:spcBef>
                <a:spcPts val="0"/>
              </a:spcBef>
              <a:buNone/>
            </a:pPr>
            <a:r>
              <a:rPr lang="pl"/>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each-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552</Words>
  <PresentationFormat>Pokaz na ekranie (16:9)</PresentationFormat>
  <Paragraphs>76</Paragraphs>
  <Slides>14</Slides>
  <Notes>14</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14</vt:i4>
      </vt:variant>
    </vt:vector>
  </HeadingPairs>
  <TitlesOfParts>
    <vt:vector size="18" baseType="lpstr">
      <vt:lpstr>Arial</vt:lpstr>
      <vt:lpstr>Amatic SC</vt:lpstr>
      <vt:lpstr>Source Code Pro</vt:lpstr>
      <vt:lpstr>beach-day</vt:lpstr>
      <vt:lpstr>AMERICAN ENGLISH AND BRITISH ENGLISH            MAJOR DIFFERENCES</vt:lpstr>
      <vt:lpstr>Slajd 2</vt:lpstr>
      <vt:lpstr>grammar differences</vt:lpstr>
      <vt:lpstr>Present perfect and past simple</vt:lpstr>
      <vt:lpstr>irregular verbs </vt:lpstr>
      <vt:lpstr>spelling differences</vt:lpstr>
      <vt:lpstr>Slajd 7</vt:lpstr>
      <vt:lpstr>Pronunciation differences</vt:lpstr>
      <vt:lpstr>Vocabulary differences </vt:lpstr>
      <vt:lpstr>Slajd 10</vt:lpstr>
      <vt:lpstr>Slajd 11</vt:lpstr>
      <vt:lpstr>Slajd 12</vt:lpstr>
      <vt:lpstr>INTERESTING  FACTS</vt:lpstr>
      <vt:lpstr>Slajd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ENGLISH AND BRITISH ENGLISH            MAJOR DIFFERENCES</dc:title>
  <cp:lastModifiedBy>Ola Królikowska</cp:lastModifiedBy>
  <cp:revision>1</cp:revision>
  <dcterms:modified xsi:type="dcterms:W3CDTF">2017-06-02T05:45:02Z</dcterms:modified>
</cp:coreProperties>
</file>