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22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196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838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314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177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037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665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832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801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4485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65A90-7998-463D-BDCB-E118AEAD0BBF}" type="datetimeFigureOut">
              <a:rPr lang="pl-PL" smtClean="0"/>
              <a:t>24.03.2020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7C596-92A7-47CB-AD41-CD3107641F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329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House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9985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021" y="1825625"/>
            <a:ext cx="8367957" cy="4351338"/>
          </a:xfrm>
        </p:spPr>
      </p:pic>
    </p:spTree>
    <p:extLst>
      <p:ext uri="{BB962C8B-B14F-4D97-AF65-F5344CB8AC3E}">
        <p14:creationId xmlns:p14="http://schemas.microsoft.com/office/powerpoint/2010/main" val="114918993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Panoramiczny</PresentationFormat>
  <Paragraphs>1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House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</dc:title>
  <dc:creator>admin</dc:creator>
  <cp:lastModifiedBy>admin</cp:lastModifiedBy>
  <cp:revision>1</cp:revision>
  <dcterms:created xsi:type="dcterms:W3CDTF">2020-03-24T20:14:17Z</dcterms:created>
  <dcterms:modified xsi:type="dcterms:W3CDTF">2020-03-24T20:14:38Z</dcterms:modified>
</cp:coreProperties>
</file>