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2" r:id="rId3"/>
    <p:sldId id="265" r:id="rId4"/>
    <p:sldId id="259" r:id="rId5"/>
    <p:sldId id="288" r:id="rId6"/>
    <p:sldId id="258" r:id="rId7"/>
    <p:sldId id="257" r:id="rId8"/>
    <p:sldId id="276" r:id="rId9"/>
    <p:sldId id="292" r:id="rId10"/>
    <p:sldId id="287" r:id="rId11"/>
    <p:sldId id="277" r:id="rId12"/>
    <p:sldId id="278" r:id="rId13"/>
    <p:sldId id="279" r:id="rId14"/>
    <p:sldId id="280" r:id="rId15"/>
    <p:sldId id="268" r:id="rId16"/>
    <p:sldId id="269" r:id="rId17"/>
    <p:sldId id="270" r:id="rId18"/>
    <p:sldId id="290" r:id="rId19"/>
    <p:sldId id="271" r:id="rId20"/>
    <p:sldId id="272" r:id="rId21"/>
    <p:sldId id="274" r:id="rId22"/>
    <p:sldId id="275" r:id="rId23"/>
    <p:sldId id="273" r:id="rId24"/>
    <p:sldId id="266" r:id="rId25"/>
    <p:sldId id="286" r:id="rId26"/>
    <p:sldId id="267" r:id="rId27"/>
    <p:sldId id="282" r:id="rId28"/>
    <p:sldId id="263" r:id="rId29"/>
    <p:sldId id="283" r:id="rId30"/>
    <p:sldId id="291" r:id="rId31"/>
    <p:sldId id="264" r:id="rId32"/>
    <p:sldId id="284" r:id="rId33"/>
    <p:sldId id="293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61BF52-23B0-4A5D-B5CF-4B3D75ED228A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583F451-D3D7-41B1-8FF4-3E4C832F849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tps://en.wikipedia.org/wiki/Haggis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Bannock_(food)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Stovies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n.wikipedia.org/wiki/Black_bun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SCOTLAND</a:t>
            </a:r>
            <a:endParaRPr lang="pl-PL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2500330" cy="40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85926"/>
            <a:ext cx="26510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Scottish </a:t>
            </a:r>
            <a:r>
              <a:rPr lang="pl-PL" sz="8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r>
              <a:rPr lang="pl-PL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571744"/>
            <a:ext cx="5143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 smtClean="0">
                <a:hlinkClick r:id="rId2"/>
              </a:rPr>
              <a:t>Haggis</a:t>
            </a:r>
            <a:endParaRPr lang="pl-PL" sz="8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714488"/>
            <a:ext cx="5310198" cy="47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pl-PL" sz="8800" dirty="0" err="1" smtClean="0">
                <a:hlinkClick r:id="rId2"/>
              </a:rPr>
              <a:t>Bannocks</a:t>
            </a:r>
            <a:endParaRPr lang="pl-PL" sz="8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357298"/>
            <a:ext cx="6572296" cy="48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 err="1" smtClean="0">
                <a:hlinkClick r:id="rId2"/>
              </a:rPr>
              <a:t>Stovies</a:t>
            </a:r>
            <a:endParaRPr lang="pl-PL" sz="8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357298"/>
            <a:ext cx="68580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Black Bun</a:t>
            </a:r>
            <a:endParaRPr lang="pl-PL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260386"/>
            <a:ext cx="6500858" cy="510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03720"/>
            <a:ext cx="7000924" cy="525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Edinburgh</a:t>
            </a:r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castle</a:t>
            </a:r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596177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Mile</a:t>
            </a:r>
            <a:endParaRPr lang="pl-PL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2143140"/>
          </a:xfrm>
        </p:spPr>
        <p:txBody>
          <a:bodyPr>
            <a:normAutofit/>
          </a:bodyPr>
          <a:lstStyle/>
          <a:p>
            <a:r>
              <a:rPr lang="pl-PL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Palace</a:t>
            </a:r>
            <a:r>
              <a:rPr lang="pl-P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Holyroodhouse</a:t>
            </a:r>
            <a:r>
              <a:rPr lang="pl-P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l-PL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Queen's official residence in Scotland.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2643174" y="2000240"/>
            <a:ext cx="5429288" cy="408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 EAGLE – </a:t>
            </a:r>
            <a:r>
              <a:rPr lang="pl-PL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national </a:t>
            </a:r>
            <a:r>
              <a:rPr lang="pl-PL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icon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00240"/>
            <a:ext cx="272409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3116"/>
            <a:ext cx="441744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71612"/>
            <a:ext cx="7143800" cy="486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pl-PL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Holyrood</a:t>
            </a:r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Park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pl-PL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pl-PL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Scotland?</a:t>
            </a:r>
            <a:endParaRPr lang="pl-PL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en-US" sz="3600" dirty="0" smtClean="0"/>
              <a:t>Scotland is in north-west Europe and is </a:t>
            </a:r>
            <a:r>
              <a:rPr lang="pl-PL" sz="3600" dirty="0" smtClean="0"/>
              <a:t>a </a:t>
            </a:r>
            <a:r>
              <a:rPr lang="en-US" sz="3600" dirty="0" smtClean="0"/>
              <a:t>part </a:t>
            </a:r>
            <a:r>
              <a:rPr lang="en-US" sz="3600" dirty="0" smtClean="0"/>
              <a:t>of</a:t>
            </a:r>
            <a:r>
              <a:rPr lang="pl-PL" sz="3600" dirty="0" smtClean="0"/>
              <a:t> </a:t>
            </a:r>
            <a:r>
              <a:rPr lang="en-US" sz="3600" smtClean="0"/>
              <a:t>Great </a:t>
            </a:r>
            <a:r>
              <a:rPr lang="en-US" sz="3600" smtClean="0"/>
              <a:t>Britain </a:t>
            </a:r>
            <a:r>
              <a:rPr lang="en-US" sz="3600" dirty="0" smtClean="0"/>
              <a:t>and the United Kingdom</a:t>
            </a:r>
            <a:r>
              <a:rPr lang="pl-PL" sz="3600" dirty="0" smtClean="0"/>
              <a:t>, </a:t>
            </a:r>
            <a:r>
              <a:rPr lang="pl-PL" sz="3600" dirty="0" err="1" smtClean="0"/>
              <a:t>which</a:t>
            </a:r>
            <a:r>
              <a:rPr lang="pl-PL" sz="3600" dirty="0" smtClean="0"/>
              <a:t> </a:t>
            </a:r>
            <a:r>
              <a:rPr lang="pl-PL" sz="3600" dirty="0" err="1" smtClean="0"/>
              <a:t>includes</a:t>
            </a:r>
            <a:r>
              <a:rPr lang="pl-PL" sz="3600" dirty="0" smtClean="0"/>
              <a:t> </a:t>
            </a:r>
            <a:r>
              <a:rPr lang="pl-PL" sz="3600" dirty="0" err="1" smtClean="0"/>
              <a:t>England</a:t>
            </a:r>
            <a:r>
              <a:rPr lang="pl-PL" sz="3600" dirty="0" smtClean="0"/>
              <a:t>, </a:t>
            </a:r>
            <a:r>
              <a:rPr lang="pl-PL" sz="3600" dirty="0" err="1" smtClean="0"/>
              <a:t>Wales</a:t>
            </a:r>
            <a:r>
              <a:rPr lang="pl-PL" sz="3600" dirty="0" smtClean="0"/>
              <a:t>, Scotland and Northern Ireland. </a:t>
            </a:r>
            <a:endParaRPr lang="en-US" sz="3600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00174"/>
            <a:ext cx="3571900" cy="427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6292" y="1524000"/>
            <a:ext cx="689141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Scottish </a:t>
            </a:r>
            <a:r>
              <a:rPr lang="pl-PL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Parliament</a:t>
            </a:r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pl-PL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Edinburgh</a:t>
            </a:r>
            <a:endParaRPr 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08601"/>
            <a:ext cx="7143800" cy="509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Loch </a:t>
            </a:r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</a:t>
            </a:r>
            <a:endParaRPr lang="pl-PL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42996"/>
          </a:xfrm>
        </p:spPr>
        <p:txBody>
          <a:bodyPr>
            <a:normAutofit/>
          </a:bodyPr>
          <a:lstStyle/>
          <a:p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Anthem of Scotland</a:t>
            </a:r>
            <a:endParaRPr 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pl-PL" sz="1250" dirty="0" smtClean="0"/>
              <a:t>1. </a:t>
            </a:r>
            <a:r>
              <a:rPr lang="en-US" sz="1250" dirty="0" smtClean="0"/>
              <a:t>O Flower of Scotland, </a:t>
            </a:r>
          </a:p>
          <a:p>
            <a:pPr>
              <a:buNone/>
            </a:pPr>
            <a:r>
              <a:rPr lang="en-US" sz="1250" dirty="0" smtClean="0"/>
              <a:t> When will we see </a:t>
            </a:r>
          </a:p>
          <a:p>
            <a:pPr>
              <a:buNone/>
            </a:pPr>
            <a:r>
              <a:rPr lang="en-US" sz="1250" dirty="0" smtClean="0"/>
              <a:t> Your like again, </a:t>
            </a:r>
          </a:p>
          <a:p>
            <a:pPr>
              <a:buNone/>
            </a:pPr>
            <a:r>
              <a:rPr lang="en-US" sz="1250" dirty="0" smtClean="0"/>
              <a:t> That fought and died for, </a:t>
            </a:r>
          </a:p>
          <a:p>
            <a:pPr>
              <a:buNone/>
            </a:pPr>
            <a:r>
              <a:rPr lang="en-US" sz="1250" dirty="0" smtClean="0"/>
              <a:t> Your wee bit Hill and Glen, </a:t>
            </a:r>
          </a:p>
          <a:p>
            <a:pPr>
              <a:buNone/>
            </a:pPr>
            <a:r>
              <a:rPr lang="en-US" sz="1250" dirty="0" smtClean="0"/>
              <a:t> And stood against him, </a:t>
            </a:r>
          </a:p>
          <a:p>
            <a:pPr>
              <a:buNone/>
            </a:pPr>
            <a:r>
              <a:rPr lang="en-US" sz="1250" dirty="0" smtClean="0"/>
              <a:t> Proud Edward's Army, </a:t>
            </a:r>
          </a:p>
          <a:p>
            <a:pPr>
              <a:buNone/>
            </a:pPr>
            <a:r>
              <a:rPr lang="en-US" sz="1250" dirty="0" smtClean="0"/>
              <a:t> And sent him homeward, </a:t>
            </a:r>
          </a:p>
          <a:p>
            <a:pPr>
              <a:buNone/>
            </a:pPr>
            <a:r>
              <a:rPr lang="en-US" sz="1250" dirty="0" smtClean="0"/>
              <a:t> To think again. </a:t>
            </a:r>
          </a:p>
          <a:p>
            <a:endParaRPr lang="en-US" sz="1250" dirty="0" smtClean="0"/>
          </a:p>
          <a:p>
            <a:pPr>
              <a:buNone/>
            </a:pPr>
            <a:r>
              <a:rPr lang="pl-PL" sz="1250" dirty="0" smtClean="0"/>
              <a:t>2. </a:t>
            </a:r>
            <a:r>
              <a:rPr lang="en-US" sz="1250" dirty="0" smtClean="0"/>
              <a:t>The Hills are bare now, </a:t>
            </a:r>
          </a:p>
          <a:p>
            <a:pPr>
              <a:buNone/>
            </a:pPr>
            <a:r>
              <a:rPr lang="en-US" sz="1250" dirty="0" smtClean="0"/>
              <a:t> And Autumn leaves </a:t>
            </a:r>
          </a:p>
          <a:p>
            <a:pPr>
              <a:buNone/>
            </a:pPr>
            <a:r>
              <a:rPr lang="en-US" sz="1250" dirty="0" smtClean="0"/>
              <a:t> lie thick and still, </a:t>
            </a:r>
          </a:p>
          <a:p>
            <a:pPr>
              <a:buNone/>
            </a:pPr>
            <a:r>
              <a:rPr lang="en-US" sz="1250" dirty="0" smtClean="0"/>
              <a:t> O'er land that is lost now, </a:t>
            </a:r>
          </a:p>
          <a:p>
            <a:pPr>
              <a:buNone/>
            </a:pPr>
            <a:r>
              <a:rPr lang="en-US" sz="1250" dirty="0" smtClean="0"/>
              <a:t> Which those so dearly held, </a:t>
            </a:r>
          </a:p>
          <a:p>
            <a:pPr>
              <a:buNone/>
            </a:pPr>
            <a:r>
              <a:rPr lang="en-US" sz="1250" dirty="0" smtClean="0"/>
              <a:t> That stood against him, </a:t>
            </a:r>
          </a:p>
          <a:p>
            <a:pPr>
              <a:buNone/>
            </a:pPr>
            <a:r>
              <a:rPr lang="en-US" sz="1250" dirty="0" smtClean="0"/>
              <a:t> Proud Edward's Army, </a:t>
            </a:r>
          </a:p>
          <a:p>
            <a:pPr>
              <a:buNone/>
            </a:pPr>
            <a:r>
              <a:rPr lang="en-US" sz="1250" dirty="0" smtClean="0"/>
              <a:t> And sent him homeward, </a:t>
            </a:r>
          </a:p>
          <a:p>
            <a:pPr>
              <a:buNone/>
            </a:pPr>
            <a:r>
              <a:rPr lang="en-US" sz="1250" dirty="0" smtClean="0"/>
              <a:t> To think again. 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2000" dirty="0" smtClean="0"/>
              <a:t>3. </a:t>
            </a:r>
            <a:r>
              <a:rPr lang="en-US" sz="2000" dirty="0" smtClean="0"/>
              <a:t>Those days are past now, </a:t>
            </a:r>
          </a:p>
          <a:p>
            <a:pPr>
              <a:buNone/>
            </a:pPr>
            <a:r>
              <a:rPr lang="en-US" sz="2000" dirty="0" smtClean="0"/>
              <a:t> And in the past </a:t>
            </a:r>
          </a:p>
          <a:p>
            <a:pPr>
              <a:buNone/>
            </a:pPr>
            <a:r>
              <a:rPr lang="en-US" sz="2000" dirty="0" smtClean="0"/>
              <a:t> they must remain, </a:t>
            </a:r>
          </a:p>
          <a:p>
            <a:pPr>
              <a:buNone/>
            </a:pPr>
            <a:r>
              <a:rPr lang="en-US" sz="2000" dirty="0" smtClean="0"/>
              <a:t> But we can still rise now, </a:t>
            </a:r>
          </a:p>
          <a:p>
            <a:pPr>
              <a:buNone/>
            </a:pPr>
            <a:r>
              <a:rPr lang="en-US" sz="2000" dirty="0" smtClean="0"/>
              <a:t> And be the nation again, </a:t>
            </a:r>
          </a:p>
          <a:p>
            <a:pPr>
              <a:buNone/>
            </a:pPr>
            <a:r>
              <a:rPr lang="en-US" sz="2000" dirty="0" smtClean="0"/>
              <a:t> That stood against him, </a:t>
            </a:r>
          </a:p>
          <a:p>
            <a:pPr>
              <a:buNone/>
            </a:pPr>
            <a:r>
              <a:rPr lang="en-US" sz="2000" dirty="0" smtClean="0"/>
              <a:t> Proud Edward's Army, </a:t>
            </a:r>
          </a:p>
          <a:p>
            <a:pPr>
              <a:buNone/>
            </a:pPr>
            <a:r>
              <a:rPr lang="en-US" sz="2000" dirty="0" smtClean="0"/>
              <a:t> And sent him homeward, </a:t>
            </a:r>
          </a:p>
          <a:p>
            <a:pPr>
              <a:buNone/>
            </a:pPr>
            <a:r>
              <a:rPr lang="en-US" sz="2000" dirty="0" smtClean="0"/>
              <a:t> To think again. </a:t>
            </a:r>
          </a:p>
          <a:p>
            <a:pPr>
              <a:buNone/>
            </a:pPr>
            <a:r>
              <a:rPr lang="en-US" sz="2000" dirty="0" smtClean="0"/>
              <a:t> O Flower of Scotland, </a:t>
            </a:r>
          </a:p>
          <a:p>
            <a:pPr>
              <a:buNone/>
            </a:pPr>
            <a:r>
              <a:rPr lang="en-US" sz="2000" dirty="0" smtClean="0"/>
              <a:t> When will we see </a:t>
            </a:r>
          </a:p>
          <a:p>
            <a:pPr>
              <a:buNone/>
            </a:pPr>
            <a:r>
              <a:rPr lang="en-US" sz="2000" dirty="0" smtClean="0"/>
              <a:t> your like again, </a:t>
            </a:r>
          </a:p>
          <a:p>
            <a:pPr>
              <a:buNone/>
            </a:pPr>
            <a:r>
              <a:rPr lang="en-US" sz="2000" dirty="0" smtClean="0"/>
              <a:t> That fought and died for, </a:t>
            </a:r>
          </a:p>
          <a:p>
            <a:pPr>
              <a:buNone/>
            </a:pPr>
            <a:r>
              <a:rPr lang="en-US" sz="2000" dirty="0" smtClean="0"/>
              <a:t> Your wee bit Hill and Glen, </a:t>
            </a:r>
          </a:p>
          <a:p>
            <a:pPr>
              <a:buNone/>
            </a:pPr>
            <a:r>
              <a:rPr lang="en-US" sz="2000" dirty="0" smtClean="0"/>
              <a:t> And stood against him, </a:t>
            </a:r>
          </a:p>
          <a:p>
            <a:pPr>
              <a:buNone/>
            </a:pPr>
            <a:r>
              <a:rPr lang="en-US" sz="2000" dirty="0" smtClean="0"/>
              <a:t> Proud Edward's Army, </a:t>
            </a:r>
          </a:p>
          <a:p>
            <a:pPr>
              <a:buNone/>
            </a:pPr>
            <a:r>
              <a:rPr lang="en-US" sz="2000" dirty="0" smtClean="0"/>
              <a:t> And sent him homeward, </a:t>
            </a:r>
          </a:p>
          <a:p>
            <a:pPr>
              <a:buNone/>
            </a:pPr>
            <a:r>
              <a:rPr lang="en-US" sz="2000" dirty="0" smtClean="0"/>
              <a:t> To think again.</a:t>
            </a:r>
            <a:endParaRPr lang="pl-PL" sz="2000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Loch </a:t>
            </a:r>
            <a:r>
              <a:rPr lang="pl-PL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</a:t>
            </a:r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Monster 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 err="1" smtClean="0"/>
              <a:t>It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a </a:t>
            </a:r>
            <a:r>
              <a:rPr lang="pl-PL" dirty="0" err="1" smtClean="0"/>
              <a:t>typical</a:t>
            </a:r>
            <a:r>
              <a:rPr lang="pl-PL" dirty="0" smtClean="0"/>
              <a:t> Scottish legend</a:t>
            </a:r>
          </a:p>
          <a:p>
            <a:r>
              <a:rPr lang="pl-PL" dirty="0" err="1" smtClean="0"/>
              <a:t>People</a:t>
            </a:r>
            <a:r>
              <a:rPr lang="pl-PL" dirty="0" smtClean="0"/>
              <a:t> </a:t>
            </a:r>
            <a:r>
              <a:rPr lang="pl-PL" dirty="0" err="1" smtClean="0"/>
              <a:t>described</a:t>
            </a:r>
            <a:r>
              <a:rPr lang="pl-PL" dirty="0" smtClean="0"/>
              <a:t> </a:t>
            </a:r>
            <a:r>
              <a:rPr lang="pl-PL" dirty="0" err="1" smtClean="0"/>
              <a:t>it</a:t>
            </a:r>
            <a:r>
              <a:rPr lang="pl-PL" dirty="0" smtClean="0"/>
              <a:t> as big </a:t>
            </a:r>
            <a:r>
              <a:rPr lang="pl-PL" dirty="0" err="1" smtClean="0"/>
              <a:t>creature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very</a:t>
            </a:r>
            <a:r>
              <a:rPr lang="pl-PL" dirty="0" smtClean="0"/>
              <a:t> long </a:t>
            </a:r>
            <a:r>
              <a:rPr lang="pl-PL" dirty="0" err="1" smtClean="0"/>
              <a:t>tail</a:t>
            </a:r>
            <a:r>
              <a:rPr lang="pl-PL" dirty="0" smtClean="0"/>
              <a:t> and a long </a:t>
            </a:r>
            <a:r>
              <a:rPr lang="pl-PL" dirty="0" err="1" smtClean="0"/>
              <a:t>neck</a:t>
            </a:r>
            <a:r>
              <a:rPr lang="pl-PL" dirty="0" smtClean="0"/>
              <a:t> </a:t>
            </a:r>
          </a:p>
          <a:p>
            <a:r>
              <a:rPr lang="pl-PL" dirty="0" smtClean="0"/>
              <a:t>Scottish </a:t>
            </a:r>
            <a:r>
              <a:rPr lang="pl-PL" dirty="0" err="1" smtClean="0"/>
              <a:t>people</a:t>
            </a:r>
            <a:r>
              <a:rPr lang="pl-PL" dirty="0" smtClean="0"/>
              <a:t> </a:t>
            </a:r>
            <a:r>
              <a:rPr lang="pl-PL" dirty="0" err="1" smtClean="0"/>
              <a:t>called</a:t>
            </a:r>
            <a:r>
              <a:rPr lang="pl-PL" dirty="0" smtClean="0"/>
              <a:t> monster – ‘NESSIE’</a:t>
            </a:r>
          </a:p>
          <a:p>
            <a:r>
              <a:rPr lang="pl-PL" dirty="0" err="1" smtClean="0"/>
              <a:t>Scientists</a:t>
            </a:r>
            <a:r>
              <a:rPr lang="pl-PL" dirty="0" smtClean="0"/>
              <a:t> </a:t>
            </a:r>
            <a:r>
              <a:rPr lang="pl-PL" dirty="0" err="1" smtClean="0"/>
              <a:t>say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monster </a:t>
            </a:r>
            <a:r>
              <a:rPr lang="pl-PL" dirty="0" err="1" smtClean="0"/>
              <a:t>doesn’t</a:t>
            </a:r>
            <a:r>
              <a:rPr lang="pl-PL" dirty="0" smtClean="0"/>
              <a:t> </a:t>
            </a:r>
            <a:r>
              <a:rPr lang="pl-PL" dirty="0" err="1" smtClean="0"/>
              <a:t>exist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714488"/>
            <a:ext cx="41434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24000"/>
            <a:ext cx="8258204" cy="3119446"/>
          </a:xfrm>
        </p:spPr>
        <p:txBody>
          <a:bodyPr/>
          <a:lstStyle/>
          <a:p>
            <a:r>
              <a:rPr lang="en-US" dirty="0" smtClean="0"/>
              <a:t>the Thistle and Scottish Bluebell</a:t>
            </a:r>
          </a:p>
          <a:p>
            <a:r>
              <a:rPr lang="en-US" dirty="0" smtClean="0"/>
              <a:t>The national flower of Scotland is  the thistle, a prickly-leaved purple flower which was first used in the 15th century as a symbol of defence. The Scottish Bluebell is also seen as the flower of Scotland.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Symbols</a:t>
            </a:r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Scotland 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THISTLE &amp; BLUEBELL</a:t>
            </a:r>
            <a:endParaRPr lang="pl-P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857364"/>
            <a:ext cx="29813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68986" y="1546751"/>
            <a:ext cx="3017665" cy="452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What is the national dress of Scotland?</a:t>
            </a:r>
            <a:endParaRPr lang="pl-PL" sz="40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In Scotland the national dress is a kilt. </a:t>
            </a:r>
            <a:endParaRPr lang="pl-PL" sz="3200" dirty="0" smtClean="0"/>
          </a:p>
          <a:p>
            <a:endParaRPr lang="pl-PL" sz="3200" dirty="0" smtClean="0"/>
          </a:p>
          <a:p>
            <a:r>
              <a:rPr lang="en-US" sz="3200" dirty="0" smtClean="0"/>
              <a:t>the traditional dress of men and boys in the Scottish Highlands of the 16th century</a:t>
            </a:r>
          </a:p>
          <a:p>
            <a:endParaRPr lang="en-US" sz="3200" dirty="0" smtClean="0"/>
          </a:p>
          <a:p>
            <a:r>
              <a:rPr lang="en-US" sz="3200" dirty="0" smtClean="0"/>
              <a:t>The kilt is worn around the waist.</a:t>
            </a:r>
            <a:endParaRPr lang="pl-PL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402930"/>
            <a:ext cx="1928826" cy="508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 NEVIS</a:t>
            </a:r>
            <a:endParaRPr lang="pl-PL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400050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57298"/>
            <a:ext cx="378621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rostokąt 8"/>
          <p:cNvSpPr/>
          <p:nvPr/>
        </p:nvSpPr>
        <p:spPr>
          <a:xfrm>
            <a:off x="214282" y="5143512"/>
            <a:ext cx="865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/>
              <a:t>T</a:t>
            </a:r>
            <a:r>
              <a:rPr lang="en-US" sz="3200" dirty="0" smtClean="0"/>
              <a:t>he highest mountain in the British Isles</a:t>
            </a:r>
            <a:r>
              <a:rPr lang="pl-PL" sz="3200" dirty="0" smtClean="0"/>
              <a:t> (1,344 m)</a:t>
            </a:r>
            <a:endParaRPr lang="pl-PL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sz="3000" dirty="0" smtClean="0"/>
              <a:t>Famous Scots include: Walter Scott, Robert Louis Stevenson, Arthur Conan Doyle and the actor Sean Connery. </a:t>
            </a:r>
          </a:p>
          <a:p>
            <a:endParaRPr lang="en-US" sz="3000" dirty="0" smtClean="0"/>
          </a:p>
          <a:p>
            <a:r>
              <a:rPr lang="en-US" sz="3000" dirty="0" smtClean="0"/>
              <a:t>Famous musicians of Scotland include Annie Lennox, Wet </a:t>
            </a:r>
            <a:r>
              <a:rPr lang="en-US" sz="3000" dirty="0" err="1" smtClean="0"/>
              <a:t>Wet</a:t>
            </a:r>
            <a:r>
              <a:rPr lang="en-US" sz="3000" dirty="0" smtClean="0"/>
              <a:t> </a:t>
            </a:r>
            <a:r>
              <a:rPr lang="en-US" sz="3000" dirty="0" err="1" smtClean="0"/>
              <a:t>Wet</a:t>
            </a:r>
            <a:r>
              <a:rPr lang="en-US" sz="3000" dirty="0" smtClean="0"/>
              <a:t>, Travis and Simple Minds.</a:t>
            </a:r>
            <a:endParaRPr lang="pl-PL" sz="30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725470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PEOPLE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23812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571876"/>
            <a:ext cx="23812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 descr="C:\Users\K!m3r\Desktop\wet-wet-wet-2032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143380"/>
            <a:ext cx="3533775" cy="2409825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0"/>
            <a:ext cx="2571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214290"/>
            <a:ext cx="2357454" cy="468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cotland-flag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000" y="1800000"/>
            <a:ext cx="6848601" cy="414340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National Flag of Scotland</a:t>
            </a:r>
            <a:r>
              <a:rPr lang="pl-PL" dirty="0" smtClean="0"/>
              <a:t>: ‘Cross of </a:t>
            </a:r>
            <a:r>
              <a:rPr lang="pl-PL" dirty="0" err="1" smtClean="0"/>
              <a:t>St</a:t>
            </a:r>
            <a:r>
              <a:rPr lang="pl-PL" dirty="0" smtClean="0"/>
              <a:t> Andrew’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5400" dirty="0" smtClean="0"/>
              <a:t>Burns' </a:t>
            </a:r>
            <a:r>
              <a:rPr lang="pl-PL" sz="5400" dirty="0" err="1" smtClean="0"/>
              <a:t>Night</a:t>
            </a:r>
            <a:endParaRPr lang="pl-PL" sz="54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birthday of Scotland's most famous poet, Robert Burns (1759-1796), celebrated with great festivity by the Scots. </a:t>
            </a:r>
            <a:r>
              <a:rPr lang="pl-PL" dirty="0" smtClean="0"/>
              <a:t>This </a:t>
            </a:r>
            <a:r>
              <a:rPr lang="en-US" dirty="0" smtClean="0"/>
              <a:t>festival often include the bagpipes, Scotsmen in kilts</a:t>
            </a:r>
            <a:r>
              <a:rPr lang="pl-PL" dirty="0" smtClean="0"/>
              <a:t>,</a:t>
            </a:r>
            <a:r>
              <a:rPr lang="en-US" dirty="0" smtClean="0"/>
              <a:t>reading of Burns' poem</a:t>
            </a:r>
            <a:r>
              <a:rPr lang="pl-PL" dirty="0" smtClean="0"/>
              <a:t> and </a:t>
            </a:r>
            <a:r>
              <a:rPr lang="en-US" dirty="0" smtClean="0"/>
              <a:t>the dish - haggis.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736"/>
            <a:ext cx="4059238" cy="166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:\Documents and Settings\xxxx\Pulpit\burns-nigth-scot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214686"/>
            <a:ext cx="1838325" cy="3171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Golf - t</a:t>
            </a:r>
            <a:r>
              <a:rPr lang="en-US" dirty="0" smtClean="0"/>
              <a:t>here are over 400 golf courses in Scotland alone. </a:t>
            </a:r>
            <a:endParaRPr lang="pl-PL" dirty="0" smtClean="0"/>
          </a:p>
          <a:p>
            <a:r>
              <a:rPr lang="pl-PL" dirty="0" smtClean="0"/>
              <a:t>Polo</a:t>
            </a:r>
          </a:p>
          <a:p>
            <a:r>
              <a:rPr lang="pl-PL" dirty="0" smtClean="0"/>
              <a:t>Rugby</a:t>
            </a:r>
          </a:p>
          <a:p>
            <a:r>
              <a:rPr lang="pl-PL" dirty="0" err="1" smtClean="0"/>
              <a:t>Cricket</a:t>
            </a:r>
            <a:endParaRPr lang="pl-PL" dirty="0" smtClean="0"/>
          </a:p>
          <a:p>
            <a:r>
              <a:rPr lang="pl-PL" dirty="0" smtClean="0"/>
              <a:t>Football (</a:t>
            </a:r>
            <a:r>
              <a:rPr lang="pl-PL" dirty="0" err="1" smtClean="0"/>
              <a:t>soccer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 </a:t>
            </a:r>
            <a:r>
              <a:rPr lang="pl-PL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Scotland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3533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071810"/>
            <a:ext cx="2624357" cy="347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00372"/>
            <a:ext cx="32575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714356"/>
            <a:ext cx="2928958" cy="202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  <a:endParaRPr lang="pl-PL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5400" dirty="0" smtClean="0"/>
              <a:t>THANK YOU </a:t>
            </a:r>
            <a:endParaRPr lang="pl-PL" sz="5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2696"/>
            <a:ext cx="6444208" cy="386652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953354" y="4869160"/>
            <a:ext cx="5344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/>
              <a:t>Thank</a:t>
            </a:r>
            <a:r>
              <a:rPr lang="pl-PL" sz="3200" dirty="0" smtClean="0"/>
              <a:t> </a:t>
            </a:r>
            <a:r>
              <a:rPr lang="pl-PL" sz="3200" dirty="0" err="1" smtClean="0"/>
              <a:t>you</a:t>
            </a:r>
            <a:r>
              <a:rPr lang="pl-PL" sz="3200" dirty="0" smtClean="0"/>
              <a:t> for  </a:t>
            </a:r>
            <a:r>
              <a:rPr lang="pl-PL" sz="3200" dirty="0" err="1" smtClean="0"/>
              <a:t>your</a:t>
            </a:r>
            <a:r>
              <a:rPr lang="pl-PL" sz="3200" dirty="0" smtClean="0"/>
              <a:t> </a:t>
            </a:r>
            <a:r>
              <a:rPr lang="pl-PL" sz="3200" dirty="0" err="1" smtClean="0"/>
              <a:t>attention</a:t>
            </a:r>
            <a:endParaRPr lang="pl-PL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endParaRPr lang="pl-PL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Scottish Population</a:t>
            </a:r>
            <a:r>
              <a:rPr lang="pl-PL" sz="3100" dirty="0" smtClean="0"/>
              <a:t> - </a:t>
            </a:r>
          </a:p>
          <a:p>
            <a:pPr>
              <a:buNone/>
            </a:pPr>
            <a:r>
              <a:rPr lang="pl-PL" sz="3100" dirty="0" smtClean="0"/>
              <a:t>    a</a:t>
            </a:r>
            <a:r>
              <a:rPr lang="en-US" sz="3100" dirty="0" smtClean="0"/>
              <a:t>round 5.2 million</a:t>
            </a:r>
            <a:endParaRPr lang="pl-PL" sz="31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100" dirty="0" smtClean="0"/>
              <a:t>Population of Scotland's main cities</a:t>
            </a:r>
            <a:r>
              <a:rPr lang="pl-PL" sz="3100" dirty="0" smtClean="0"/>
              <a:t>:</a:t>
            </a:r>
          </a:p>
          <a:p>
            <a:r>
              <a:rPr lang="pl-PL" sz="3100" dirty="0" smtClean="0"/>
              <a:t>Glasgow - 592,820 </a:t>
            </a:r>
          </a:p>
          <a:p>
            <a:r>
              <a:rPr lang="pl-PL" sz="3100" dirty="0" smtClean="0"/>
              <a:t> </a:t>
            </a:r>
            <a:r>
              <a:rPr lang="pl-PL" sz="3100" dirty="0" err="1" smtClean="0"/>
              <a:t>Edinburgh</a:t>
            </a:r>
            <a:r>
              <a:rPr lang="pl-PL" sz="3100" dirty="0" smtClean="0"/>
              <a:t> - 486,120 </a:t>
            </a:r>
          </a:p>
          <a:p>
            <a:r>
              <a:rPr lang="pl-PL" sz="3100" dirty="0" smtClean="0"/>
              <a:t> Aberdeen - 217,120 </a:t>
            </a:r>
          </a:p>
          <a:p>
            <a:r>
              <a:rPr lang="pl-PL" sz="3100" dirty="0" smtClean="0"/>
              <a:t> Dundee - 144,290</a:t>
            </a:r>
            <a:endParaRPr lang="pl-PL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28604"/>
            <a:ext cx="4929222" cy="598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6786610" cy="495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city - EDINBURGH</a:t>
            </a:r>
            <a:endParaRPr lang="pl-P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Glasgow –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largest</a:t>
            </a:r>
            <a:r>
              <a:rPr lang="pl-PL" dirty="0" smtClean="0"/>
              <a:t> city </a:t>
            </a:r>
            <a:r>
              <a:rPr lang="pl-PL" dirty="0" err="1" smtClean="0"/>
              <a:t>in</a:t>
            </a:r>
            <a:r>
              <a:rPr lang="pl-PL" dirty="0" smtClean="0"/>
              <a:t> Scotland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143248"/>
            <a:ext cx="4183696" cy="313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F</a:t>
            </a:r>
            <a:r>
              <a:rPr lang="en-US" sz="2800" dirty="0" err="1" smtClean="0"/>
              <a:t>iddle</a:t>
            </a:r>
            <a:r>
              <a:rPr lang="en-US" sz="2800" dirty="0" smtClean="0"/>
              <a:t> </a:t>
            </a:r>
            <a:endParaRPr lang="pl-PL" sz="2800" dirty="0" smtClean="0"/>
          </a:p>
          <a:p>
            <a:r>
              <a:rPr lang="pl-PL" sz="2800" dirty="0" err="1" smtClean="0"/>
              <a:t>Flute</a:t>
            </a:r>
            <a:endParaRPr lang="pl-PL" sz="2800" dirty="0" smtClean="0"/>
          </a:p>
          <a:p>
            <a:r>
              <a:rPr lang="pl-PL" sz="2800" dirty="0" err="1" smtClean="0"/>
              <a:t>Bagpipes</a:t>
            </a:r>
            <a:r>
              <a:rPr lang="pl-PL" sz="2800" dirty="0" smtClean="0"/>
              <a:t> - t</a:t>
            </a:r>
            <a:r>
              <a:rPr lang="en-US" sz="2800" dirty="0" smtClean="0"/>
              <a:t>he Scottish </a:t>
            </a:r>
            <a:r>
              <a:rPr lang="pl-PL" sz="2800" dirty="0" smtClean="0"/>
              <a:t>H</a:t>
            </a:r>
            <a:r>
              <a:rPr lang="en-US" sz="2800" dirty="0" err="1" smtClean="0"/>
              <a:t>ighland</a:t>
            </a:r>
            <a:r>
              <a:rPr lang="en-US" sz="2800" dirty="0" smtClean="0"/>
              <a:t> pipes are the loudest, played standing, usually in pipe bands.</a:t>
            </a:r>
            <a:endParaRPr lang="pl-PL" sz="2800" dirty="0" smtClean="0"/>
          </a:p>
          <a:p>
            <a:r>
              <a:rPr lang="pl-PL" sz="2800" dirty="0" err="1" smtClean="0"/>
              <a:t>Mandolins</a:t>
            </a:r>
            <a:r>
              <a:rPr lang="pl-PL" sz="2800" dirty="0" smtClean="0"/>
              <a:t>, </a:t>
            </a:r>
            <a:r>
              <a:rPr lang="pl-PL" sz="2800" dirty="0" err="1" smtClean="0"/>
              <a:t>guitars</a:t>
            </a:r>
            <a:endParaRPr lang="pl-PL" sz="2800" dirty="0" smtClean="0"/>
          </a:p>
          <a:p>
            <a:r>
              <a:rPr lang="pl-PL" sz="2800" dirty="0" err="1" smtClean="0"/>
              <a:t>Harp</a:t>
            </a:r>
            <a:endParaRPr lang="pl-PL" sz="28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</a:t>
            </a:r>
            <a:endParaRPr lang="pl-PL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K!m3r\AppData\Local\Microsoft\Windows\Temporary Internet Files\Content.IE5\SO87A1BP\MP90040369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143380"/>
            <a:ext cx="1924948" cy="2406772"/>
          </a:xfrm>
          <a:prstGeom prst="rect">
            <a:avLst/>
          </a:prstGeom>
          <a:noFill/>
        </p:spPr>
      </p:pic>
      <p:pic>
        <p:nvPicPr>
          <p:cNvPr id="1029" name="Picture 5" descr="C:\Users\K!m3r\AppData\Local\Microsoft\Windows\Temporary Internet Files\Content.IE5\6QS2OTH7\MP900382776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642918"/>
            <a:ext cx="2500308" cy="1785934"/>
          </a:xfrm>
          <a:prstGeom prst="rect">
            <a:avLst/>
          </a:prstGeom>
          <a:noFill/>
        </p:spPr>
      </p:pic>
      <p:pic>
        <p:nvPicPr>
          <p:cNvPr id="1030" name="Picture 6" descr="C:\Users\K!m3r\AppData\Local\Microsoft\Windows\Temporary Internet Files\Content.IE5\9NMGP8D7\MP900175045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500570"/>
            <a:ext cx="2586030" cy="1724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BAGPIPE</a:t>
            </a:r>
            <a:endParaRPr lang="pl-PL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2714644" cy="35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78214"/>
            <a:ext cx="3857652" cy="49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468</TotalTime>
  <Words>603</Words>
  <Application>Microsoft Office PowerPoint</Application>
  <PresentationFormat>Pokaz na ekranie (4:3)</PresentationFormat>
  <Paragraphs>104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Papier</vt:lpstr>
      <vt:lpstr>SCOTLAND</vt:lpstr>
      <vt:lpstr>Where is Scotland?</vt:lpstr>
      <vt:lpstr>The National Flag of Scotland: ‘Cross of St Andrew’</vt:lpstr>
      <vt:lpstr>Population</vt:lpstr>
      <vt:lpstr>Prezentacja programu PowerPoint</vt:lpstr>
      <vt:lpstr>Capital city - EDINBURGH</vt:lpstr>
      <vt:lpstr>Glasgow – the largest city in Scotland</vt:lpstr>
      <vt:lpstr>MUSIC</vt:lpstr>
      <vt:lpstr>BAGPIPE</vt:lpstr>
      <vt:lpstr>Scottish Food </vt:lpstr>
      <vt:lpstr>Haggis</vt:lpstr>
      <vt:lpstr>Bannocks</vt:lpstr>
      <vt:lpstr>Stovies</vt:lpstr>
      <vt:lpstr>Black Bun</vt:lpstr>
      <vt:lpstr>Edinburgh castle </vt:lpstr>
      <vt:lpstr>Royal Mile</vt:lpstr>
      <vt:lpstr>Palace of Holyroodhouse – the Queen's official residence in Scotland.</vt:lpstr>
      <vt:lpstr>GOLDEN EAGLE – the national icon</vt:lpstr>
      <vt:lpstr>Holyrood Park</vt:lpstr>
      <vt:lpstr>Scottish Parliament in Edinburgh</vt:lpstr>
      <vt:lpstr>Loch Ness</vt:lpstr>
      <vt:lpstr>National Anthem of Scotland</vt:lpstr>
      <vt:lpstr>Loch Ness Monster </vt:lpstr>
      <vt:lpstr>Symbols of Scotland </vt:lpstr>
      <vt:lpstr>THISTLE &amp; BLUEBELL</vt:lpstr>
      <vt:lpstr>What is the national dress of Scotland?</vt:lpstr>
      <vt:lpstr>BEN NEVIS</vt:lpstr>
      <vt:lpstr>FAMOUS PEOPLE</vt:lpstr>
      <vt:lpstr>Prezentacja programu PowerPoint</vt:lpstr>
      <vt:lpstr>Burns' Night</vt:lpstr>
      <vt:lpstr>Sport in Scotland</vt:lpstr>
      <vt:lpstr>Prezentacja programu PowerPoint</vt:lpstr>
      <vt:lpstr>THE END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SCOTLAND</dc:title>
  <dc:creator>por</dc:creator>
  <cp:lastModifiedBy>PRACOWNIA2</cp:lastModifiedBy>
  <cp:revision>105</cp:revision>
  <dcterms:created xsi:type="dcterms:W3CDTF">2011-10-15T14:30:44Z</dcterms:created>
  <dcterms:modified xsi:type="dcterms:W3CDTF">2020-05-27T20:56:54Z</dcterms:modified>
</cp:coreProperties>
</file>