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6"/>
  </p:notesMasterIdLst>
  <p:sldIdLst>
    <p:sldId id="287" r:id="rId2"/>
    <p:sldId id="260" r:id="rId3"/>
    <p:sldId id="257" r:id="rId4"/>
    <p:sldId id="258" r:id="rId5"/>
    <p:sldId id="259" r:id="rId6"/>
    <p:sldId id="256" r:id="rId7"/>
    <p:sldId id="281" r:id="rId8"/>
    <p:sldId id="283" r:id="rId9"/>
    <p:sldId id="304" r:id="rId10"/>
    <p:sldId id="321" r:id="rId11"/>
    <p:sldId id="268" r:id="rId12"/>
    <p:sldId id="276" r:id="rId13"/>
    <p:sldId id="311" r:id="rId14"/>
    <p:sldId id="319" r:id="rId15"/>
    <p:sldId id="325" r:id="rId16"/>
    <p:sldId id="301" r:id="rId17"/>
    <p:sldId id="327" r:id="rId18"/>
    <p:sldId id="312" r:id="rId19"/>
    <p:sldId id="338" r:id="rId20"/>
    <p:sldId id="317" r:id="rId21"/>
    <p:sldId id="277" r:id="rId22"/>
    <p:sldId id="262" r:id="rId23"/>
    <p:sldId id="273" r:id="rId24"/>
    <p:sldId id="270" r:id="rId25"/>
    <p:sldId id="340" r:id="rId26"/>
    <p:sldId id="341" r:id="rId27"/>
    <p:sldId id="344" r:id="rId28"/>
    <p:sldId id="342" r:id="rId29"/>
    <p:sldId id="343" r:id="rId30"/>
    <p:sldId id="269" r:id="rId31"/>
    <p:sldId id="318" r:id="rId32"/>
    <p:sldId id="261" r:id="rId33"/>
    <p:sldId id="264" r:id="rId34"/>
    <p:sldId id="267" r:id="rId35"/>
    <p:sldId id="263" r:id="rId36"/>
    <p:sldId id="320" r:id="rId37"/>
    <p:sldId id="279" r:id="rId38"/>
    <p:sldId id="284" r:id="rId39"/>
    <p:sldId id="282" r:id="rId40"/>
    <p:sldId id="298" r:id="rId41"/>
    <p:sldId id="300" r:id="rId42"/>
    <p:sldId id="305" r:id="rId43"/>
    <p:sldId id="310" r:id="rId44"/>
    <p:sldId id="296" r:id="rId45"/>
    <p:sldId id="297" r:id="rId46"/>
    <p:sldId id="309" r:id="rId47"/>
    <p:sldId id="345" r:id="rId48"/>
    <p:sldId id="346" r:id="rId49"/>
    <p:sldId id="299" r:id="rId50"/>
    <p:sldId id="295" r:id="rId51"/>
    <p:sldId id="294" r:id="rId52"/>
    <p:sldId id="347" r:id="rId53"/>
    <p:sldId id="348" r:id="rId54"/>
    <p:sldId id="337" r:id="rId5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37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072C2-9CA3-4216-897D-770E21D935FE}" type="datetimeFigureOut">
              <a:rPr lang="pl-PL" smtClean="0"/>
              <a:pPr/>
              <a:t>2019-04-29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6A40C-647A-4411-8843-F30CBDD93F0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6A40C-647A-4411-8843-F30CBDD93F0A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6A40C-647A-4411-8843-F30CBDD93F0A}" type="slidenum">
              <a:rPr lang="pl-PL" smtClean="0"/>
              <a:pPr/>
              <a:t>44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2019-04-29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2019-04-29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2019-04-29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2019-04-29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2019-04-29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2019-04-29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2019-04-29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2019-04-29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2019-04-29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571480"/>
            <a:ext cx="6429420" cy="3986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e/e2/Rzeczpospolita_po_I_rozbiorz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12962">
            <a:off x="648921" y="634164"/>
            <a:ext cx="3442067" cy="2581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538" name="AutoShape 2" descr="Znalezione obrazy dla zapytania 17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5540" name="AutoShape 4" descr="Znalezione obrazy dla zapytania 17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5542" name="AutoShape 6" descr="https://alphahistory.com/frenchrevolution/wp-content/uploads/2012/11/kingconstitution179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5544" name="Picture 8" descr="Podobny obra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23088">
            <a:off x="2608080" y="3652863"/>
            <a:ext cx="3243180" cy="2394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6" name="Picture 10" descr="Podobny obra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316293">
            <a:off x="5584174" y="833312"/>
            <a:ext cx="2405793" cy="3207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5117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714356"/>
            <a:ext cx="6953275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4488" y="1297728"/>
            <a:ext cx="5572164" cy="2975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1142976" y="6072206"/>
            <a:ext cx="7215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Obraz Europy w lipcu 1772</a:t>
            </a:r>
            <a:r>
              <a:rPr lang="pl-PL" sz="20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satyryczna rycina brytyjska</a:t>
            </a:r>
            <a:endParaRPr lang="pl-PL" sz="20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215369" cy="616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714356"/>
            <a:ext cx="7358114" cy="489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rostokąt 4"/>
          <p:cNvSpPr/>
          <p:nvPr/>
        </p:nvSpPr>
        <p:spPr>
          <a:xfrm>
            <a:off x="928662" y="5786454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Jan Matejko – „Polonia 1863 (Zakuwana Polska)” – </a:t>
            </a:r>
            <a:r>
              <a:rPr lang="pl-PL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1864</a:t>
            </a:r>
            <a:endParaRPr lang="pl-PL" sz="24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b="3815"/>
          <a:stretch>
            <a:fillRect/>
          </a:stretch>
        </p:blipFill>
        <p:spPr bwMode="auto">
          <a:xfrm>
            <a:off x="1071538" y="500042"/>
            <a:ext cx="7334989" cy="5793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m.nysa.pl/uploads/images/biuro_promocji/Magda1/UM/konstytucja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142984"/>
            <a:ext cx="6110869" cy="4572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908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zpierwszejpilki.com.pl/cms/zalaczone_pliki/patriotyzm_wrzuta_p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6006"/>
            <a:ext cx="9144000" cy="707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307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785794"/>
            <a:ext cx="7143768" cy="5357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ulicafotograficzna.pl/foto2/2229_rosa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071810"/>
            <a:ext cx="3982915" cy="2987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Znalezione obrazy dla zapytania tÄcz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04"/>
            <a:ext cx="3839230" cy="2443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Znalezione obrazy dla zapytania kaczeÅ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4000504"/>
            <a:ext cx="2500330" cy="1875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Podobny obra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3674" y="1000109"/>
            <a:ext cx="2186824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3637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000108"/>
            <a:ext cx="6328078" cy="464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wiatkwiatow.pl/userfiles/image/laka_kwiatow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857232"/>
            <a:ext cx="7000892" cy="5087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0157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Znalezione obrazy dla zapytania hymn pols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28604"/>
            <a:ext cx="2538797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2" name="Picture 4" descr="Znalezione obrazy dla zapytania hymn polsk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642918"/>
            <a:ext cx="2952756" cy="417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3734" name="AutoShape 6" descr="Znalezione obrazy dla zapytania rÃ³Å¼a rysun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3736" name="Picture 8" descr="Znalezione obrazy dla zapytania rÃ³Å¼a biaÅo bordowa clipart"/>
          <p:cNvPicPr>
            <a:picLocks noChangeAspect="1" noChangeArrowheads="1"/>
          </p:cNvPicPr>
          <p:nvPr/>
        </p:nvPicPr>
        <p:blipFill>
          <a:blip r:embed="rId4">
            <a:lum bright="-30000"/>
          </a:blip>
          <a:srcRect/>
          <a:stretch>
            <a:fillRect/>
          </a:stretch>
        </p:blipFill>
        <p:spPr bwMode="auto">
          <a:xfrm rot="2016137">
            <a:off x="6815510" y="3956317"/>
            <a:ext cx="1595685" cy="2393528"/>
          </a:xfrm>
          <a:prstGeom prst="rect">
            <a:avLst/>
          </a:prstGeom>
          <a:ln>
            <a:solidFill>
              <a:schemeClr val="bg1">
                <a:lumMod val="75000"/>
                <a:lumOff val="25000"/>
              </a:schemeClr>
            </a:solidFill>
          </a:ln>
          <a:effectLst>
            <a:softEdge rad="1125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857232"/>
            <a:ext cx="6846108" cy="492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00042"/>
            <a:ext cx="7739805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4337874" cy="5562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ostokąt 7"/>
          <p:cNvSpPr/>
          <p:nvPr/>
        </p:nvSpPr>
        <p:spPr>
          <a:xfrm>
            <a:off x="1571604" y="142852"/>
            <a:ext cx="678661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8800" b="1" cap="none" spc="0" dirty="0" smtClean="0">
                <a:ln w="11430"/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 maja 1791</a:t>
            </a:r>
            <a:endParaRPr lang="pl-PL" sz="8800" b="1" cap="none" spc="0" dirty="0">
              <a:ln w="11430"/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714612" y="2000240"/>
            <a:ext cx="6143668" cy="38318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r>
              <a:rPr lang="pl-PL" sz="5400" b="1" cap="none" spc="0" dirty="0" smtClean="0">
                <a:ln w="11430"/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228 rocznica </a:t>
            </a:r>
          </a:p>
          <a:p>
            <a:pPr algn="ctr">
              <a:lnSpc>
                <a:spcPct val="150000"/>
              </a:lnSpc>
            </a:pPr>
            <a:r>
              <a:rPr lang="pl-PL" sz="5400" b="1" cap="none" spc="0" dirty="0" smtClean="0">
                <a:ln w="11430"/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uchwalenia </a:t>
            </a:r>
          </a:p>
          <a:p>
            <a:pPr algn="ctr">
              <a:lnSpc>
                <a:spcPct val="150000"/>
              </a:lnSpc>
            </a:pPr>
            <a:r>
              <a:rPr lang="pl-PL" sz="5400" b="1" cap="none" spc="0" dirty="0" smtClean="0">
                <a:ln w="11430"/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	konstytucji</a:t>
            </a:r>
            <a:endParaRPr lang="pl-PL" sz="5400" b="1" cap="none" spc="0" dirty="0">
              <a:ln w="11430"/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1096" y="571480"/>
            <a:ext cx="3792167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0" y="1928802"/>
            <a:ext cx="471487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Stanisław Małachowski</a:t>
            </a:r>
            <a:endParaRPr lang="pl-PL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500042"/>
            <a:ext cx="5052432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 pattern="rectangle"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SEWERYN RZEWUSKI</a:t>
            </a:r>
            <a:endParaRPr lang="pl-PL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6498" name="Picture 2" descr="Ilustrac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928802"/>
            <a:ext cx="3000396" cy="397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mtClean="0"/>
              <a:t>STANISŁAW </a:t>
            </a:r>
            <a:r>
              <a:rPr lang="pl-PL" smtClean="0"/>
              <a:t>AUGUST </a:t>
            </a:r>
            <a:r>
              <a:rPr lang="pl-PL" dirty="0" smtClean="0"/>
              <a:t>PONIATOWSKI</a:t>
            </a:r>
            <a:endParaRPr lang="pl-PL" dirty="0"/>
          </a:p>
        </p:txBody>
      </p:sp>
      <p:pic>
        <p:nvPicPr>
          <p:cNvPr id="108546" name="Picture 2" descr="Znalezione obrazy dla zapytania krÃ³l august poniatows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285860"/>
            <a:ext cx="3286148" cy="5023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00042"/>
            <a:ext cx="4504987" cy="5570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5643570" y="2000240"/>
            <a:ext cx="307183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Ignacy </a:t>
            </a:r>
          </a:p>
          <a:p>
            <a:pPr algn="ctr"/>
            <a:r>
              <a:rPr lang="pl-PL" sz="6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Potocki</a:t>
            </a:r>
            <a:endParaRPr lang="pl-PL" sz="6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1000100" y="785794"/>
            <a:ext cx="7043758" cy="1771882"/>
          </a:xfrm>
        </p:spPr>
        <p:txBody>
          <a:bodyPr/>
          <a:lstStyle/>
          <a:p>
            <a:r>
              <a:rPr lang="pl-PL" dirty="0" smtClean="0"/>
              <a:t>JAN DEKERT</a:t>
            </a:r>
            <a:endParaRPr lang="pl-PL" dirty="0"/>
          </a:p>
        </p:txBody>
      </p:sp>
      <p:pic>
        <p:nvPicPr>
          <p:cNvPr id="109570" name="Picture 2" descr="Znalezione obrazy dla zapytania JAN DEKE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2714620"/>
            <a:ext cx="2643206" cy="3304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KSAWERY BRANICKI</a:t>
            </a:r>
            <a:endParaRPr lang="pl-PL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0594" name="AutoShape 2" descr="Znalezione obrazy dla zapytania BRANIC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0596" name="AutoShape 4" descr="Znalezione obrazy dla zapytania BRANIC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0598" name="Picture 6" descr="Znalezione obrazy dla zapytania BRANIC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928802"/>
            <a:ext cx="3090870" cy="3499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09" y="642918"/>
            <a:ext cx="7715305" cy="5786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2786050" y="1428736"/>
            <a:ext cx="400052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8800" b="1" cap="none" spc="50" dirty="0" smtClean="0">
                <a:ln w="11430"/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BÓG</a:t>
            </a:r>
            <a:endParaRPr lang="pl-PL" sz="8800" b="1" cap="none" spc="50" dirty="0">
              <a:ln w="11430"/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7500957" cy="56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214422"/>
            <a:ext cx="6529658" cy="4157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l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571480"/>
            <a:ext cx="7950944" cy="5786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928670"/>
            <a:ext cx="5582145" cy="4917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8072462" cy="6054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642918"/>
            <a:ext cx="3714776" cy="5110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75024"/>
            <a:ext cx="8001056" cy="6000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286776" cy="621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642918"/>
            <a:ext cx="3643338" cy="5538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trefaimprez.pl/sites/default/files/imagecache/scale_590x330/photo/40614_konstytucja_3_ma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714356"/>
            <a:ext cx="7428260" cy="5572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618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0" y="357166"/>
            <a:ext cx="800102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ole tekstowe 1"/>
          <p:cNvSpPr txBox="1"/>
          <p:nvPr/>
        </p:nvSpPr>
        <p:spPr>
          <a:xfrm>
            <a:off x="323528" y="531837"/>
            <a:ext cx="85689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VIVAT KONSTYTUCJA</a:t>
            </a:r>
          </a:p>
          <a:p>
            <a:pPr algn="ctr"/>
            <a:endParaRPr lang="en-GB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827584" y="2548061"/>
            <a:ext cx="7704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VIVAT KRÓL</a:t>
            </a:r>
          </a:p>
          <a:p>
            <a:pPr algn="ctr"/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7929586" cy="5947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642918"/>
            <a:ext cx="7433799" cy="557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28604"/>
            <a:ext cx="7715277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0" y="1571612"/>
            <a:ext cx="953985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8800" b="1" cap="none" spc="50" dirty="0" smtClean="0">
                <a:ln w="11430"/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HONOR</a:t>
            </a:r>
            <a:endParaRPr lang="pl-PL" sz="8800" b="1" cap="none" spc="50" dirty="0">
              <a:ln w="11430"/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714356"/>
            <a:ext cx="7048519" cy="5286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28604"/>
            <a:ext cx="7532895" cy="5896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71480"/>
            <a:ext cx="7643833" cy="573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00042"/>
            <a:ext cx="7143735" cy="5357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642918"/>
            <a:ext cx="6569305" cy="4934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785794"/>
            <a:ext cx="4095779" cy="3071834"/>
          </a:xfrm>
          <a:prstGeom prst="rect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  <p:pic>
        <p:nvPicPr>
          <p:cNvPr id="35842" name="Picture 2" descr="Znalezione obrazy dla zapytania flag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1119">
            <a:off x="5773197" y="972828"/>
            <a:ext cx="2813286" cy="1868463"/>
          </a:xfrm>
          <a:prstGeom prst="rect">
            <a:avLst/>
          </a:prstGeom>
          <a:ln>
            <a:noFill/>
          </a:ln>
          <a:effectLst>
            <a:reflection blurRad="6350" stA="50000" endA="300" endPos="55500" dist="50800" dir="5400000" sy="-100000" algn="bl" rotWithShape="0"/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 descr="Znalezione obrazy dla zapytania goÅÄb STARY RYN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1620" name="AutoShape 4" descr="Znalezione obrazy dla zapytania goÅÄb STARY RYN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1622" name="AutoShape 6" descr="Znalezione obrazy dla zapytania goÅÄb STARY RYN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1624" name="Picture 8" descr="Znalezione obrazy dla zapytania goÅÄb STARY RYN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14422"/>
            <a:ext cx="7178726" cy="4281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Znalezione obrazy dla zapytania SERCE POLA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785794"/>
            <a:ext cx="7111284" cy="3571878"/>
          </a:xfrm>
          <a:prstGeom prst="rect">
            <a:avLst/>
          </a:prstGeom>
          <a:ln>
            <a:noFill/>
          </a:ln>
          <a:effectLst>
            <a:reflection blurRad="6350" stA="50000" endA="300" endPos="55500" dist="50800" dir="5400000" sy="-100000" algn="bl" rotWithShape="0"/>
            <a:softEdge rad="112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8125" t="16229" r="17187" b="13414"/>
          <a:stretch>
            <a:fillRect/>
          </a:stretch>
        </p:blipFill>
        <p:spPr bwMode="auto">
          <a:xfrm>
            <a:off x="-357221" y="1"/>
            <a:ext cx="9795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428604"/>
            <a:ext cx="7810527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1000100" y="857232"/>
            <a:ext cx="736910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8800" b="1" cap="none" spc="50" dirty="0" smtClean="0">
                <a:ln w="11430"/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OJCZYZNA</a:t>
            </a:r>
            <a:endParaRPr lang="pl-PL" sz="8800" b="1" cap="none" spc="50" dirty="0">
              <a:ln w="11430"/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906" t="8333" r="3906" b="8333"/>
          <a:stretch>
            <a:fillRect/>
          </a:stretch>
        </p:blipFill>
        <p:spPr bwMode="auto">
          <a:xfrm>
            <a:off x="41045" y="0"/>
            <a:ext cx="91029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51" y="0"/>
            <a:ext cx="9179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AutoShape 2" descr="Znalezione obrazy dla zapytania dziecko z flagÄ pol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4692" name="AutoShape 4" descr="Znalezione obrazy dla zapytania dziecko z flagÄ pol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4694" name="AutoShape 6" descr="Znalezione obrazy dla zapytania dziecko z flagÄ pol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4696" name="Picture 8" descr="Dzieci z flagÄ Pols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928670"/>
            <a:ext cx="4000528" cy="256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4700" name="AutoShape 12" descr="Znalezione obrazy dla zapytania GODÅ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4702" name="AutoShape 14" descr="Znalezione obrazy dla zapytania GODÅ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4704" name="AutoShape 16" descr="Znalezione obrazy dla zapytania GODÅ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4706" name="Picture 18" descr="Rubber fridge magnet - Polish embl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857232"/>
            <a:ext cx="2690801" cy="2690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708" name="Picture 20" descr="Podobny obra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786190"/>
            <a:ext cx="4681632" cy="2574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219200"/>
          </a:xfrm>
        </p:spPr>
        <p:txBody>
          <a:bodyPr/>
          <a:lstStyle/>
          <a:p>
            <a:r>
              <a:rPr lang="pl-PL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DZIĘKUJEMY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!</a:t>
            </a:r>
            <a:endParaRPr lang="pl-PL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5714" name="Picture 2" descr="Znalezione obrazy dla zapytania KOTYL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428736"/>
            <a:ext cx="6667500" cy="500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niechanowo.pl/cms_foto/20100428202613_3ma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3288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 l="14062" r="7031" b="8893"/>
          <a:stretch>
            <a:fillRect/>
          </a:stretch>
        </p:blipFill>
        <p:spPr bwMode="auto">
          <a:xfrm>
            <a:off x="714348" y="714356"/>
            <a:ext cx="7643866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rostokąt 9"/>
          <p:cNvSpPr/>
          <p:nvPr/>
        </p:nvSpPr>
        <p:spPr>
          <a:xfrm>
            <a:off x="1214414" y="1285860"/>
            <a:ext cx="787209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8800" b="1" spc="50" dirty="0" smtClean="0">
                <a:ln w="11430"/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lgerian" pitchFamily="82" charset="0"/>
              </a:rPr>
              <a:t>3 maja – </a:t>
            </a:r>
          </a:p>
          <a:p>
            <a:pPr algn="ctr"/>
            <a:r>
              <a:rPr lang="pl-PL" sz="8800" b="1" spc="50" dirty="0" smtClean="0">
                <a:ln w="11430"/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lgerian" pitchFamily="82" charset="0"/>
              </a:rPr>
              <a:t>co to za data?</a:t>
            </a:r>
            <a:endParaRPr lang="pl-PL" sz="8800" b="1" spc="50" dirty="0">
              <a:ln w="11430"/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lgerian" pitchFamily="82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udents.ou.edu/L/Michal.K.Lewicki-1/flag-po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500042"/>
            <a:ext cx="7569846" cy="5652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Podobny obr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428604"/>
            <a:ext cx="6038841" cy="603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8000996" cy="600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1316</TotalTime>
  <Words>60</Words>
  <Application>Microsoft Office PowerPoint</Application>
  <PresentationFormat>Pokaz na ekranie (4:3)</PresentationFormat>
  <Paragraphs>23</Paragraphs>
  <Slides>54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5" baseType="lpstr">
      <vt:lpstr>Papier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SEWERYN RZEWUSKI</vt:lpstr>
      <vt:lpstr>STANISŁAW AUGUST PONIATOWSKI</vt:lpstr>
      <vt:lpstr>Slajd 27</vt:lpstr>
      <vt:lpstr>JAN DEKERT</vt:lpstr>
      <vt:lpstr>KSAWERY BRANICKI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DZIĘKUJEMY!</vt:lpstr>
      <vt:lpstr>Slajd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DELL</cp:lastModifiedBy>
  <cp:revision>62</cp:revision>
  <dcterms:created xsi:type="dcterms:W3CDTF">2012-04-19T12:16:11Z</dcterms:created>
  <dcterms:modified xsi:type="dcterms:W3CDTF">2019-04-29T14:45:22Z</dcterms:modified>
</cp:coreProperties>
</file>