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ppt/notesSlides/notesSlide3.xml" ContentType="application/vnd.openxmlformats-officedocument.presentationml.notesSlide+xml"/>
  <Override PartName="/ppt/ink/inkAction3.xml" ContentType="application/vnd.ms-office.inkActio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2" r:id="rId4"/>
    <p:sldId id="266" r:id="rId5"/>
    <p:sldId id="268" r:id="rId6"/>
    <p:sldId id="267" r:id="rId7"/>
    <p:sldId id="261" r:id="rId8"/>
    <p:sldId id="263" r:id="rId9"/>
    <p:sldId id="264" r:id="rId10"/>
    <p:sldId id="26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4B40"/>
    <a:srgbClr val="127935"/>
    <a:srgbClr val="2DDE66"/>
    <a:srgbClr val="C85942"/>
    <a:srgbClr val="061F30"/>
    <a:srgbClr val="172745"/>
    <a:srgbClr val="2B0D02"/>
    <a:srgbClr val="E6E6E6"/>
    <a:srgbClr val="FDF8D5"/>
    <a:srgbClr val="411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9C076-3056-44CA-9BD1-99075D46D45A}" v="3" dt="2020-10-01T23:50:11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7" autoAdjust="0"/>
    <p:restoredTop sz="90713" autoAdjust="0"/>
  </p:normalViewPr>
  <p:slideViewPr>
    <p:cSldViewPr snapToGrid="0">
      <p:cViewPr varScale="1">
        <p:scale>
          <a:sx n="119" d="100"/>
          <a:sy n="119" d="100"/>
        </p:scale>
        <p:origin x="84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Stratvert" userId="b09f9559f6a16b6c" providerId="LiveId" clId="{8C6EBE06-8AB2-49B4-9D42-61C0B1D717D2}"/>
    <pc:docChg chg="modSld">
      <pc:chgData name="Kevin Stratvert" userId="b09f9559f6a16b6c" providerId="LiveId" clId="{8C6EBE06-8AB2-49B4-9D42-61C0B1D717D2}" dt="2020-06-29T21:54:33.365" v="12" actId="1076"/>
      <pc:docMkLst>
        <pc:docMk/>
      </pc:docMkLst>
      <pc:sldChg chg="modSp mod">
        <pc:chgData name="Kevin Stratvert" userId="b09f9559f6a16b6c" providerId="LiveId" clId="{8C6EBE06-8AB2-49B4-9D42-61C0B1D717D2}" dt="2020-06-29T21:32:29.357" v="7" actId="20577"/>
        <pc:sldMkLst>
          <pc:docMk/>
          <pc:sldMk cId="462958713" sldId="264"/>
        </pc:sldMkLst>
        <pc:spChg chg="mod">
          <ac:chgData name="Kevin Stratvert" userId="b09f9559f6a16b6c" providerId="LiveId" clId="{8C6EBE06-8AB2-49B4-9D42-61C0B1D717D2}" dt="2020-06-29T21:32:29.357" v="7" actId="20577"/>
          <ac:spMkLst>
            <pc:docMk/>
            <pc:sldMk cId="462958713" sldId="264"/>
            <ac:spMk id="7" creationId="{4AC07C03-90F2-499A-B94C-8A62FBE24848}"/>
          </ac:spMkLst>
        </pc:spChg>
      </pc:sldChg>
      <pc:sldChg chg="addSp modSp mod">
        <pc:chgData name="Kevin Stratvert" userId="b09f9559f6a16b6c" providerId="LiveId" clId="{8C6EBE06-8AB2-49B4-9D42-61C0B1D717D2}" dt="2020-06-29T21:54:33.365" v="12" actId="1076"/>
        <pc:sldMkLst>
          <pc:docMk/>
          <pc:sldMk cId="3733450301" sldId="265"/>
        </pc:sldMkLst>
        <pc:picChg chg="add mod">
          <ac:chgData name="Kevin Stratvert" userId="b09f9559f6a16b6c" providerId="LiveId" clId="{8C6EBE06-8AB2-49B4-9D42-61C0B1D717D2}" dt="2020-06-29T21:54:33.365" v="12" actId="1076"/>
          <ac:picMkLst>
            <pc:docMk/>
            <pc:sldMk cId="3733450301" sldId="265"/>
            <ac:picMk id="9" creationId="{E3F2C755-0CAC-464C-AE61-1E533C3C9D54}"/>
          </ac:picMkLst>
        </pc:picChg>
      </pc:sldChg>
      <pc:sldChg chg="modSp mod">
        <pc:chgData name="Kevin Stratvert" userId="b09f9559f6a16b6c" providerId="LiveId" clId="{8C6EBE06-8AB2-49B4-9D42-61C0B1D717D2}" dt="2020-06-29T21:27:57.003" v="2" actId="20577"/>
        <pc:sldMkLst>
          <pc:docMk/>
          <pc:sldMk cId="3767534924" sldId="266"/>
        </pc:sldMkLst>
        <pc:spChg chg="mod">
          <ac:chgData name="Kevin Stratvert" userId="b09f9559f6a16b6c" providerId="LiveId" clId="{8C6EBE06-8AB2-49B4-9D42-61C0B1D717D2}" dt="2020-06-29T21:27:57.003" v="2" actId="20577"/>
          <ac:spMkLst>
            <pc:docMk/>
            <pc:sldMk cId="3767534924" sldId="266"/>
            <ac:spMk id="7" creationId="{CD8F5AAF-5835-43D7-8279-B2B518E969E0}"/>
          </ac:spMkLst>
        </pc:spChg>
      </pc:sldChg>
    </pc:docChg>
  </pc:docChgLst>
  <pc:docChgLst>
    <pc:chgData name="Kevin Stratvert" userId="b09f9559f6a16b6c" providerId="LiveId" clId="{8DA9C076-3056-44CA-9BD1-99075D46D45A}"/>
    <pc:docChg chg="modSld">
      <pc:chgData name="Kevin Stratvert" userId="b09f9559f6a16b6c" providerId="LiveId" clId="{8DA9C076-3056-44CA-9BD1-99075D46D45A}" dt="2020-10-01T23:50:02.218" v="7" actId="14100"/>
      <pc:docMkLst>
        <pc:docMk/>
      </pc:docMkLst>
      <pc:sldChg chg="addSp modSp mod">
        <pc:chgData name="Kevin Stratvert" userId="b09f9559f6a16b6c" providerId="LiveId" clId="{8DA9C076-3056-44CA-9BD1-99075D46D45A}" dt="2020-10-01T23:50:02.218" v="7" actId="14100"/>
        <pc:sldMkLst>
          <pc:docMk/>
          <pc:sldMk cId="3655134507" sldId="257"/>
        </pc:sldMkLst>
        <pc:picChg chg="add mod">
          <ac:chgData name="Kevin Stratvert" userId="b09f9559f6a16b6c" providerId="LiveId" clId="{8DA9C076-3056-44CA-9BD1-99075D46D45A}" dt="2020-10-01T23:50:02.218" v="7" actId="14100"/>
          <ac:picMkLst>
            <pc:docMk/>
            <pc:sldMk cId="3655134507" sldId="257"/>
            <ac:picMk id="3" creationId="{66285B6D-46DB-4E6F-AAA1-A49046E4B047}"/>
          </ac:picMkLst>
        </pc:picChg>
        <pc:picChg chg="mod">
          <ac:chgData name="Kevin Stratvert" userId="b09f9559f6a16b6c" providerId="LiveId" clId="{8DA9C076-3056-44CA-9BD1-99075D46D45A}" dt="2020-10-01T23:49:55.729" v="4" actId="1076"/>
          <ac:picMkLst>
            <pc:docMk/>
            <pc:sldMk cId="3655134507" sldId="257"/>
            <ac:picMk id="9" creationId="{3ABF27C2-AD50-40E2-AB53-A0C917896E8E}"/>
          </ac:picMkLst>
        </pc:picChg>
        <pc:inkChg chg="add">
          <ac:chgData name="Kevin Stratvert" userId="b09f9559f6a16b6c" providerId="LiveId" clId="{8DA9C076-3056-44CA-9BD1-99075D46D45A}" dt="2020-10-01T23:49:30.986" v="0"/>
          <ac:inkMkLst>
            <pc:docMk/>
            <pc:sldMk cId="3655134507" sldId="257"/>
            <ac:inkMk id="2" creationId="{9B73FFBB-694A-4028-BDD1-74463D6DE3A5}"/>
          </ac:inkMkLst>
        </pc:inkChg>
      </pc:sldChg>
      <pc:sldChg chg="addSp modSp">
        <pc:chgData name="Kevin Stratvert" userId="b09f9559f6a16b6c" providerId="LiveId" clId="{8DA9C076-3056-44CA-9BD1-99075D46D45A}" dt="2020-10-01T23:49:30.986" v="0"/>
        <pc:sldMkLst>
          <pc:docMk/>
          <pc:sldMk cId="2496988027" sldId="258"/>
        </pc:sldMkLst>
        <pc:picChg chg="add mod">
          <ac:chgData name="Kevin Stratvert" userId="b09f9559f6a16b6c" providerId="LiveId" clId="{8DA9C076-3056-44CA-9BD1-99075D46D45A}" dt="2020-10-01T23:49:30.986" v="0"/>
          <ac:picMkLst>
            <pc:docMk/>
            <pc:sldMk cId="2496988027" sldId="258"/>
            <ac:picMk id="3" creationId="{048E12EC-41E1-410E-88B6-3D7A3255DB30}"/>
          </ac:picMkLst>
        </pc:picChg>
        <pc:inkChg chg="add">
          <ac:chgData name="Kevin Stratvert" userId="b09f9559f6a16b6c" providerId="LiveId" clId="{8DA9C076-3056-44CA-9BD1-99075D46D45A}" dt="2020-10-01T23:49:30.986" v="0"/>
          <ac:inkMkLst>
            <pc:docMk/>
            <pc:sldMk cId="2496988027" sldId="258"/>
            <ac:inkMk id="2" creationId="{9A50DC4B-7AB5-4692-BBC4-851F06270FDD}"/>
          </ac:inkMkLst>
        </pc:inkChg>
      </pc:sldChg>
      <pc:sldChg chg="addSp modSp">
        <pc:chgData name="Kevin Stratvert" userId="b09f9559f6a16b6c" providerId="LiveId" clId="{8DA9C076-3056-44CA-9BD1-99075D46D45A}" dt="2020-10-01T23:49:30.986" v="0"/>
        <pc:sldMkLst>
          <pc:docMk/>
          <pc:sldMk cId="1066117031" sldId="262"/>
        </pc:sldMkLst>
        <pc:picChg chg="add mod">
          <ac:chgData name="Kevin Stratvert" userId="b09f9559f6a16b6c" providerId="LiveId" clId="{8DA9C076-3056-44CA-9BD1-99075D46D45A}" dt="2020-10-01T23:49:30.986" v="0"/>
          <ac:picMkLst>
            <pc:docMk/>
            <pc:sldMk cId="1066117031" sldId="262"/>
            <ac:picMk id="4" creationId="{0B014DDF-92AF-4BBF-B1FF-1B0D35D729C3}"/>
          </ac:picMkLst>
        </pc:picChg>
        <pc:inkChg chg="add">
          <ac:chgData name="Kevin Stratvert" userId="b09f9559f6a16b6c" providerId="LiveId" clId="{8DA9C076-3056-44CA-9BD1-99075D46D45A}" dt="2020-10-01T23:49:30.986" v="0"/>
          <ac:inkMkLst>
            <pc:docMk/>
            <pc:sldMk cId="1066117031" sldId="262"/>
            <ac:inkMk id="2" creationId="{B23329C1-F7AA-4499-BCE7-151070E81C06}"/>
          </ac:inkMkLst>
        </pc:inkChg>
      </pc:sldChg>
    </pc:docChg>
  </pc:docChgLst>
  <pc:docChgLst>
    <pc:chgData name="Kevin Stratvert" userId="b09f9559f6a16b6c" providerId="LiveId" clId="{9F57016C-4BA0-4CFC-9CB1-8D2F2448AF3A}"/>
    <pc:docChg chg="modSld">
      <pc:chgData name="Kevin Stratvert" userId="b09f9559f6a16b6c" providerId="LiveId" clId="{9F57016C-4BA0-4CFC-9CB1-8D2F2448AF3A}" dt="2020-08-04T20:07:43.722" v="354" actId="20577"/>
      <pc:docMkLst>
        <pc:docMk/>
      </pc:docMkLst>
      <pc:sldChg chg="modNotesTx">
        <pc:chgData name="Kevin Stratvert" userId="b09f9559f6a16b6c" providerId="LiveId" clId="{9F57016C-4BA0-4CFC-9CB1-8D2F2448AF3A}" dt="2020-08-04T20:06:43.915" v="75" actId="20577"/>
        <pc:sldMkLst>
          <pc:docMk/>
          <pc:sldMk cId="3655134507" sldId="257"/>
        </pc:sldMkLst>
      </pc:sldChg>
      <pc:sldChg chg="modNotesTx">
        <pc:chgData name="Kevin Stratvert" userId="b09f9559f6a16b6c" providerId="LiveId" clId="{9F57016C-4BA0-4CFC-9CB1-8D2F2448AF3A}" dt="2020-08-04T20:07:09.570" v="194" actId="6549"/>
        <pc:sldMkLst>
          <pc:docMk/>
          <pc:sldMk cId="2496988027" sldId="258"/>
        </pc:sldMkLst>
      </pc:sldChg>
      <pc:sldChg chg="modNotesTx">
        <pc:chgData name="Kevin Stratvert" userId="b09f9559f6a16b6c" providerId="LiveId" clId="{9F57016C-4BA0-4CFC-9CB1-8D2F2448AF3A}" dt="2020-08-04T20:07:43.722" v="354" actId="20577"/>
        <pc:sldMkLst>
          <pc:docMk/>
          <pc:sldMk cId="1066117031" sldId="262"/>
        </pc:sldMkLst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4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43" units="1/cm"/>
          <inkml:channelProperty channel="Y" name="resolution" value="42.98507" units="1/cm"/>
          <inkml:channelProperty channel="T" name="resolution" value="1" units="1/dev"/>
        </inkml:channelProperties>
      </inkml:inkSource>
      <inkml:timestamp xml:id="ts0" timeString="2020-10-01T23:48:43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01">
    <iact:property name="dataType"/>
    <iact:actionData xml:id="d0">
      <inkml:trace xmlns:inkml="http://www.w3.org/2003/InkML" xml:id="stk0" contextRef="#ctx0" brushRef="#br0">9571 9260 0,'0'0'3,"-9384"-2358"0,9306 2280 5,31 15 1,16 1-1,-31-16-1,15 31 1,16-31 0,-1 15 0,-14-30 0,-1 15 1,16-16-1,-1 32-1,1-17 2,31 33-1,-15-32-1,15 31 1,0 0 1,0-16 0,0 1-2,0-16 9,31 0-8,0-78-1,16 78 1,-16-16 1,31-15-2,-15 31 1,0-1 1,0 48-2,62-78 1,-46 62 0,15 0 0,16-46 0,-16 46 0,0-16 0,15 1 0,17 15 1,-1 16-1,-31 31-1,78-16 1,-31 0 0,16 16 0,62 0 1,-32 0-1,32-15 7,63 15-7,-63 0 1,15 0 0,17 0-2,77-31 1,-78 31-1,-15-16 3,109 16-3,-79 0 1,48 0 0,15 0-1,141 0 1,-141 0 1,-46 0-2,109 0 2,-94 31-2,-16-15 1,172 31 1,-187-16-1,-31 0-1,46 0 2,188 16-2,-156-31 2,-16 15-1,187-15 9,-203 15-10,-30-31 1,46 0 0,-78 16 0,31-16 0,-47 0 0,157 15-1,-32 1 2,-15-16-2,140 31 1,-125-15 2,0-1-4,79 16 3,-126-15-2,-31-16 2,-15 16 0,109 31-3,-141-16 2,48 0 0,186 47 0,-93-15 1,-16-17-2,63 17 3,171 46 4,-140-31-5,0 0-2,250-31 2,-250 31-1,-47-31 0,219 31-1,-188-31 2,63 0-1,-109-16 0,155 47-1,-140-47 2,32 1-2,93 14 1,-203 1 1,47 16-1,78 15 0,-156-47 0,-1 31-1,-14-30 2,186 61-2,-109-46 2,16 0 0,47 47-2,-188-47 2,-15 31 6,0 0-7,62 62 0,-78-46 1,-15 31-3,93 62 2,-47-77 0,16 46 0,141 94 0,-172-126 0,-32-30 2,-31 0-4,32 15 2,-63-46 0,16 30 1,-1 32-2,17-15 1,-1 14 0,32 33 1,-17-48-2,-45-31 2,-33 0-2,-14-31 2,-17 0 17,-15-32-20,0 17 2,0-1 0,0 31-1,0 1 1,-15-16 0,-32 31 0,-31 15 0,-16-15 0,0 0 0,-93 1 0,-16-1 0,-47 0 0,0-31 1,-187 31 0,109 0-2,-47-47 2,-109 31-2,125 1 2,-31-32-2,-188 16 1,141-16 0,-78-15-1,-79 15 1,-264 0 10,218 32-12,77-48 3,-170 48-2,249-16 2,15-16-2,-218-31 1,250 15 0,-16-15 1,16 32 6,-281-32-14,124 0 7,-93 0 0,-281 0 0,203 0 0,47 0-1,78 31 2,-203-31-1,-219 16 14,469-16-20,249 0 6,79 0 0,-32 0 0,110-16 0,-1-31 8,-30 0-9,-126-93 2,79 46-1,-1-15 0,-62-47 0,157 31 0,-1 0 0,-16-63 0,64 48 0,14-16 0,32-16-1,-47-78 2,63 78-1,-47 47 0,-1-31 1,48 31-2,-1 32 0,48-1 1,-17 47 1,32 16-2,-15 31 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4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43" units="1/cm"/>
          <inkml:channelProperty channel="Y" name="resolution" value="42.98507" units="1/cm"/>
          <inkml:channelProperty channel="T" name="resolution" value="1" units="1/dev"/>
        </inkml:channelProperties>
      </inkml:inkSource>
      <inkml:timestamp xml:id="ts0" timeString="2020-10-01T23:48:43.44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2243">
    <iact:property name="dataType"/>
    <iact:actionData xml:id="d0">
      <inkml:trace xmlns:inkml="http://www.w3.org/2003/InkML" xml:id="stk0" contextRef="#ctx0" brushRef="#br0">7745 11165 0,'0'0'1,"62"-47"14,94-62-7,0 31-1,16-32 1,62-46 1,-31 47-2,0-32 1,109-62 0,-140 94 0,-16 31 0,-31 15 0,31 17 0,-31 14 0,-15 17 0,30-1 1,-15 16-1,0-16-1,0 16 1,62 0 1,-31 0-2,-15 32 1,140 30 1,-94-15-1,1 15-1,93 17 10,-94-17-9,1 32-1,-32-16 2,0 15-2,-47-14 1,-15 14 1,15 32-2,-46-62 2,15 46-1,15 0-1,17 0 1,-17-15 0,-15 0 0,32-16 0,-17-31 0,1 0 0,62-16 0,-93-16 0,30 1 0,48 0 0,-32-16 0,32 0 1,-1 0-2,79 0 1,-63 0 8,0-32-8,47-30 0,0 0 1,-47-17-2,-15 17 1,93-79 0,-78 48 0,-31-32 1,31-16-1,-62 32-1,15-16 2,47 47-1,-62 16 0,15 15 0,0 16 0,32 15-1,-47 16 1,31 0 1,46 0-2,-46 0 2,47 0-2,62 47 2,-15 15-2,-47-15 9,-1 0-8,95 31 0,-95 0 1,-14-15-1,30 30-1,-31-30 1,0 30 0,16 1 0,-31 0 0,-32-32 0,16-15 0,31 31 1,-47-31-2,-15 0 1,15 31 1,-15-31-2,0-32 2,46 63 5,-31-31-13,32 0 7,15 0 0,78 15 0,-62-15 1,15-47-1,48 16 8,-32-16-9,31 0 2,16 0-2,187 0 1,-172-31 0,1-47 0,77-63 0,-109 47 0,-62-31 1,94-62-2,-95 46 2,-30 32-1,-1-16 0,32 0-1,-31 47 1,-32 16 0,47-16 0,-47 31 0,1 31 1,61 16-2,-46 0 1,16 0 0,-1 0 0,79 16 8,-94 0-8,0-1 1,31 1-1,-94-16 0,1 15 0,-1-15-1,-30 0 1,14 0 1,17 0-1,46 0-1,-31 0 2,0 0-2,16 0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4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43" units="1/cm"/>
          <inkml:channelProperty channel="Y" name="resolution" value="42.98507" units="1/cm"/>
          <inkml:channelProperty channel="T" name="resolution" value="1" units="1/dev"/>
        </inkml:channelProperties>
      </inkml:inkSource>
      <inkml:timestamp xml:id="ts0" timeString="2020-10-01T23:48:43.44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848">
    <iact:property name="dataType"/>
    <iact:actionData xml:id="d0">
      <inkml:trace xmlns:inkml="http://www.w3.org/2003/InkML" xml:id="stk0" contextRef="#ctx0" brushRef="#br0">1483 4607 0,'63'0'30,"62"-16"-21,46 16-1,32-16 0,125 1-1,-31-1 10,15 16-9,204-31 0,-173 0 0,47 31 0,1-16-1,171-15 2,-141 31-2,-30 0 1,202 0 0,-249 0 0,77 0 0,141-16 0,-234 16 1,31-31-2,-15 31 1,124 0 0,-124 0 0,-32-16 1,141 16-2,-141 0 1,-15 0 0,15-31 1,63 31-1,-79 0-1,17 0 9,108 0-7,-171 0-2,16 0 1,124 0 1,-140 0-1,15 0 0,32 16 0,140-16-1,-234 15 2,0-15-2,172 0 2,-63 0-1,281 0 13,-343 0-19,62 0 6,-93 0 1,125 0 3,-48 0-9,-62 0 5,79 0 0,-48 0 0,-15 0 0,172 0 8,-110 0-8,16 0 0,15 0 1,219 0-2,-234 0 1,78-15 0,219 15 0,-188 0 0,31 0 0,32 0 0,187 0 0,-172 15 0,-46-15 0,249 0 1,-250 0-2,1 0 2,920 0 17,-1029 0-20,842-47 19,-671 16-19,-282 31 10,17 0-8,31 0 0,-110 0 0,-31 0 1,31 0-1,16 0 0,-46 0 0,-17 0 0,32 16 0,-63-16-1,-31 0 2,32 0-1,-48 0-1,-31 0 1,-15 0 0,-1 0 0,1 15 72,-16 48-71,31-16-2,-31 0 1,32 31 0,-32-16 1,15 32 3,-15-16-8,16 344 23,-16-235-23,0-47 13,-16 17-10,-31 77 2,16 265 16,31-296-19,0-78 2,-16 0 0,16 47 1,0-47-1,-15-16 0,15 32 0,0-48 0,0 1-1,0 0 2,0 46-1,0-30 0,0-1-1,0 16 2,0-31-2,0 15 1,0 16 0,0 15 0,-16-30 0,16-1 9,-15 0-10,-1-46 2,0 15 0,-30 31-2,14-62 1,1 31 0,-16-31 0,-15 47 0,-1-32 0,-77 0 0,-32 32 0,0-63 0,-31 1 0,-125-1 0,16-16-1,-31-15 1,-79 16 1,-343-16-1,78 0 0,-31 0 0,-297 31 0,265-31 0,-30 32-1,-64-32 10,-248 0-9,280 31 0,46-31 0,-248 31-1,264-31 1,-62 0 1,-203 0-1,250 31 0,0-31-1,-31 0 2,-266 0-2,313 0 2,30 0-1,-264 0-1,311 0 2,32 0-1,-968 0 17,1342 0-19,32 0 3,109 0-1,63 0 0,46 0-1,16-47 66,0-31-65,0-31 8,0-63-8,0 63-1,16-16 1,-1-16 1,1-93-1,-16 31-1,0 0 1,31-156 1,-31 109-1,0-15-1,-15-204 1,-32 142 0,16 45 0,-16 79 0,-31-109 0,31 172 0,16-17 1,-1-14-2,1 46 2,16 15-1,-17 1-1,17-16 1,-1 78 0,16 16 9,-15 16-9,-126-1 128,-62 16-120,-47 0-9,-218 0 1,46 0 0,1 0 0,-173 0 0,282 16 1,-16 15-1,125 0 0,16 0 0,77 1 0,17-17 0,62-15-1,-16 0 2,0 0-2,-16 16 2,-62-16-2,1 0 1,-17 0 0,-124 0 0,46 0 0,0-31 0,-62 15 0,110-15 1,46-16-1,15 0 8,17 16-8,61 31 0,17 0 12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636D0-FF66-4BCF-B877-89B8FC466695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C8B0E-2D57-4309-8FED-99540333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0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to share example of co-worker who used this during her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C8B0E-2D57-4309-8FED-9954033337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nice trick to get your audience to focus on you vs. the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C8B0E-2D57-4309-8FED-9954033337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Giving slides a title helps makes it even easier to navigate your slide deck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C8B0E-2D57-4309-8FED-9954033337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3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C8B0E-2D57-4309-8FED-9954033337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9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C8B0E-2D57-4309-8FED-9954033337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C8B0E-2D57-4309-8FED-9954033337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065C-6ACC-4F4C-8CE5-E326FFDDC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699C3-CC49-4F58-923C-5A98410A5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1E8D9-44B5-439E-8D7A-3C516A6F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BAA46-D048-41C4-B803-59AD85B2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8186-30B8-4989-B222-68BD7AD6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2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5ABC-2A5C-4CD7-8188-8F2ABA28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F5FA70-DA01-4C9D-AD00-AD0C619C7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73683-A694-4435-A7E1-38079F73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83C3-A47D-4000-80BA-CC53556E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09A7E-6793-4AF1-A6F4-079FE521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6B7FBD-A4F3-46AB-AE7C-458D9397E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DD441-B67B-48F3-8560-2A8A684B6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CC487-E881-4A1F-A4EA-186E6F9B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0CB53-8FDB-4C19-A773-42A2BA1EB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C6F1A-07E8-40CD-B044-35EBF67A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9442-2D40-40DC-BE0F-1D49FECB3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49374-9744-4068-869A-2BF3385DF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7FD51-F32F-4528-B224-10563E7D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7E49C-2BE2-4443-9B32-B3A59677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7A734-9843-4BD9-BDF8-397D74A9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390B-B39F-4B9D-830A-0DDF2BBB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71832-8904-4DA8-B892-056625C2C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06A1-EEFB-4387-87D2-E4BCB7D8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4EEB4-8576-4DEF-A9BD-C890EC0A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DAA36-518A-4DC3-A814-73BBF228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1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DD5C-0E50-4B1C-9631-791A19BE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33E07-4DC0-4626-AD19-640B5A745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BA2F8-4EF8-413D-A722-B81228971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3EE69-342C-4F53-AC86-7A93CE81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ECB74-8511-4951-A1E7-241DD328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CCC80-0E36-4379-8B63-445DE9D2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EE38-C811-4E70-BF02-DC128DFE2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6EA7A-DCEB-4EF2-8BD2-110DE4ACC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09C25-9563-4C6B-8002-85C640591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3C3EF-E734-4624-8FDA-A45C7D3C4C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85527-DDCC-4735-80DA-243EBDE69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C6598C-BA5E-42FE-8AB3-503C4F97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3A044-91A7-425F-A697-44793DFE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80D00-DEBB-4966-AAEA-6298A56F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7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C769-33A9-4412-B483-6C5F8E08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F488E-68B0-457F-B7A9-C9ED3AA0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4A2D1-92F3-4774-8093-530C2202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0BB52-19D7-4F18-B8D1-4C07DE4A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7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61544-E133-423A-867D-5D6FB553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738F6-A642-4D5F-BD72-86A3FC70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9916D-FD9C-4682-8630-F1DAC0DA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0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DDE40-BE9A-4930-BC78-2D82E3185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ACC29-3329-4659-B168-DCEFF6A19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827DA-D06F-4C2B-B990-DB40FEDCC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F6711-23E8-4BF9-8960-F88AD90D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D70FC-F950-4F64-96FC-FB66FA18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770FA-CD5D-4EC7-A47D-7A6F55D9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2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3E7E-8E41-4668-BAD4-434A45B2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B472A-BC06-44F7-B8F3-334ADEE26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FF728-0EDB-4616-93C2-56D8E3026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D28FC-DF5E-4187-9424-72677A2A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9275E-3D00-440D-97CC-602C8DDD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1AE5B-4780-49FE-80D5-18499DBA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0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269D7-5152-413F-87F8-26406B2F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B1037-B145-41FF-AF0F-4E3F5DE5F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4798F-9C8D-458D-A843-3194BC20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CC8C-B384-4537-B50B-9F519E0BE7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8AA29-89C8-4E34-B0FE-9186C0205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0FA8-B5E1-4B69-A2F7-8FA3D8406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99342-DD01-4922-BAD9-995C4BDBE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11/relationships/inkAction" Target="../ink/inkAction2.xm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11/relationships/inkAction" Target="../ink/inkAction3.xm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tiger in the forest">
            <a:extLst>
              <a:ext uri="{FF2B5EF4-FFF2-40B4-BE49-F238E27FC236}">
                <a16:creationId xmlns:a16="http://schemas.microsoft.com/office/drawing/2014/main" id="{B8E39EB0-7F5C-41CC-AD4C-B43F6E5109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6546850" cy="4351338"/>
          </a:xfrm>
        </p:spPr>
      </p:pic>
      <p:pic>
        <p:nvPicPr>
          <p:cNvPr id="9" name="Picture 8" descr="Full frame shot of white fabric">
            <a:extLst>
              <a:ext uri="{FF2B5EF4-FFF2-40B4-BE49-F238E27FC236}">
                <a16:creationId xmlns:a16="http://schemas.microsoft.com/office/drawing/2014/main" id="{3ABF27C2-AD50-40E2-AB53-A0C917896E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FD37CF-11D0-463D-8FE4-D68F1E3B4FEE}"/>
              </a:ext>
            </a:extLst>
          </p:cNvPr>
          <p:cNvSpPr txBox="1"/>
          <p:nvPr/>
        </p:nvSpPr>
        <p:spPr>
          <a:xfrm>
            <a:off x="2526689" y="2659559"/>
            <a:ext cx="7138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 to set the screen to white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73FFBB-694A-4028-BDD1-74463D6DE3A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23480" y="1534680"/>
              <a:ext cx="10590120" cy="240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73FFBB-694A-4028-BDD1-74463D6DE3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32840" y="1525320"/>
                <a:ext cx="10608840" cy="2419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6285B6D-46DB-4E6F-AAA1-A49046E4B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87328" y="4379495"/>
            <a:ext cx="3304672" cy="24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3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7"/>
    </mc:Choice>
    <mc:Fallback>
      <p:transition spd="slow" advTm="6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ne open lit box with other closed dark boxes">
            <a:extLst>
              <a:ext uri="{FF2B5EF4-FFF2-40B4-BE49-F238E27FC236}">
                <a16:creationId xmlns:a16="http://schemas.microsoft.com/office/drawing/2014/main" id="{9451F162-AD65-4AFE-84F2-D93680B0D9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F34FE-1F17-4550-A396-8483AC3150BD}"/>
              </a:ext>
            </a:extLst>
          </p:cNvPr>
          <p:cNvSpPr txBox="1"/>
          <p:nvPr/>
        </p:nvSpPr>
        <p:spPr>
          <a:xfrm>
            <a:off x="2811511" y="5562779"/>
            <a:ext cx="6568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F1 to see all shortcut keys</a:t>
            </a:r>
          </a:p>
        </p:txBody>
      </p:sp>
    </p:spTree>
    <p:extLst>
      <p:ext uri="{BB962C8B-B14F-4D97-AF65-F5344CB8AC3E}">
        <p14:creationId xmlns:p14="http://schemas.microsoft.com/office/powerpoint/2010/main" val="2186043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'The End' typed on a typewriter">
            <a:extLst>
              <a:ext uri="{FF2B5EF4-FFF2-40B4-BE49-F238E27FC236}">
                <a16:creationId xmlns:a16="http://schemas.microsoft.com/office/drawing/2014/main" id="{F99F475C-ACD6-482F-883D-5801B892A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74AD4-8C09-478D-BD4F-B2EA58F5E735}"/>
              </a:ext>
            </a:extLst>
          </p:cNvPr>
          <p:cNvSpPr txBox="1"/>
          <p:nvPr/>
        </p:nvSpPr>
        <p:spPr>
          <a:xfrm>
            <a:off x="8533393" y="674459"/>
            <a:ext cx="2889317" cy="769441"/>
          </a:xfrm>
          <a:prstGeom prst="rect">
            <a:avLst/>
          </a:prstGeom>
          <a:solidFill>
            <a:srgbClr val="C85942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ESC to end</a:t>
            </a:r>
          </a:p>
        </p:txBody>
      </p:sp>
      <p:pic>
        <p:nvPicPr>
          <p:cNvPr id="9" name="Picture 8" descr="Young chinese casual woman">
            <a:extLst>
              <a:ext uri="{FF2B5EF4-FFF2-40B4-BE49-F238E27FC236}">
                <a16:creationId xmlns:a16="http://schemas.microsoft.com/office/drawing/2014/main" id="{E3F2C755-0CAC-464C-AE61-1E533C3C9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92" y="674459"/>
            <a:ext cx="1854666" cy="60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50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bon line texture background">
            <a:extLst>
              <a:ext uri="{FF2B5EF4-FFF2-40B4-BE49-F238E27FC236}">
                <a16:creationId xmlns:a16="http://schemas.microsoft.com/office/drawing/2014/main" id="{5303DE66-D8F6-4C23-957D-362C61A3319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51AE8-81DA-481F-AE5E-B3EC28EF3E02}"/>
              </a:ext>
            </a:extLst>
          </p:cNvPr>
          <p:cNvSpPr txBox="1"/>
          <p:nvPr/>
        </p:nvSpPr>
        <p:spPr>
          <a:xfrm>
            <a:off x="2651916" y="2659559"/>
            <a:ext cx="6888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 to set the screen to black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50DC4B-7AB5-4692-BBC4-851F06270FD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88200" y="3541320"/>
              <a:ext cx="7419960" cy="753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50DC4B-7AB5-4692-BBC4-851F06270F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8840" y="3531960"/>
                <a:ext cx="7438680" cy="772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48E12EC-41E1-410E-88B6-3D7A3255D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8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0"/>
    </mc:Choice>
    <mc:Fallback>
      <p:transition spd="slow" advTm="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running fast to jump over precipice between two mountains">
            <a:extLst>
              <a:ext uri="{FF2B5EF4-FFF2-40B4-BE49-F238E27FC236}">
                <a16:creationId xmlns:a16="http://schemas.microsoft.com/office/drawing/2014/main" id="{7B09729A-C131-451F-B974-2C85C56D3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296FF2-AC8E-4437-AF42-15F152891343}"/>
              </a:ext>
            </a:extLst>
          </p:cNvPr>
          <p:cNvSpPr txBox="1"/>
          <p:nvPr/>
        </p:nvSpPr>
        <p:spPr>
          <a:xfrm>
            <a:off x="375542" y="748119"/>
            <a:ext cx="10780515" cy="769441"/>
          </a:xfrm>
          <a:prstGeom prst="rect">
            <a:avLst/>
          </a:prstGeom>
          <a:solidFill>
            <a:srgbClr val="2B0D02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Number followed by Enter to jump to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DD53A-2692-4FE8-843B-A01E0B3A0B76}"/>
              </a:ext>
            </a:extLst>
          </p:cNvPr>
          <p:cNvSpPr txBox="1"/>
          <p:nvPr/>
        </p:nvSpPr>
        <p:spPr>
          <a:xfrm>
            <a:off x="3626348" y="1931758"/>
            <a:ext cx="8214878" cy="769441"/>
          </a:xfrm>
          <a:prstGeom prst="rect">
            <a:avLst/>
          </a:prstGeom>
          <a:solidFill>
            <a:srgbClr val="2B0D02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S to bring up slide selector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3329C1-F7AA-4499-BCE7-151070E81C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3880" y="1545840"/>
              <a:ext cx="11439360" cy="2057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3329C1-F7AA-4499-BCE7-151070E81C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520" y="1536480"/>
                <a:ext cx="11458080" cy="2076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B014DDF-92AF-4BBF-B1FF-1B0D35D72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1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9"/>
    </mc:Choice>
    <mc:Fallback>
      <p:transition spd="slow" advTm="1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acher pointing to whiteboard">
            <a:extLst>
              <a:ext uri="{FF2B5EF4-FFF2-40B4-BE49-F238E27FC236}">
                <a16:creationId xmlns:a16="http://schemas.microsoft.com/office/drawing/2014/main" id="{06CDFB80-4963-492E-BC6E-E8A1034AD8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9"/>
          <a:stretch/>
        </p:blipFill>
        <p:spPr>
          <a:xfrm>
            <a:off x="0" y="1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F5AAF-5835-43D7-8279-B2B518E969E0}"/>
              </a:ext>
            </a:extLst>
          </p:cNvPr>
          <p:cNvSpPr txBox="1"/>
          <p:nvPr/>
        </p:nvSpPr>
        <p:spPr>
          <a:xfrm>
            <a:off x="6096000" y="370159"/>
            <a:ext cx="3858749" cy="769441"/>
          </a:xfrm>
          <a:prstGeom prst="rect">
            <a:avLst/>
          </a:prstGeom>
          <a:solidFill>
            <a:srgbClr val="411D29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P for pen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DF369-A6A8-4714-B9F3-2D0E3D1D4543}"/>
              </a:ext>
            </a:extLst>
          </p:cNvPr>
          <p:cNvSpPr txBox="1"/>
          <p:nvPr/>
        </p:nvSpPr>
        <p:spPr>
          <a:xfrm>
            <a:off x="3357378" y="1495516"/>
            <a:ext cx="8357160" cy="769441"/>
          </a:xfrm>
          <a:prstGeom prst="rect">
            <a:avLst/>
          </a:prstGeom>
          <a:solidFill>
            <a:srgbClr val="411D29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E for eraser or E to erase all</a:t>
            </a:r>
          </a:p>
        </p:txBody>
      </p:sp>
    </p:spTree>
    <p:extLst>
      <p:ext uri="{BB962C8B-B14F-4D97-AF65-F5344CB8AC3E}">
        <p14:creationId xmlns:p14="http://schemas.microsoft.com/office/powerpoint/2010/main" val="3767534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rl solving mathematical addition">
            <a:extLst>
              <a:ext uri="{FF2B5EF4-FFF2-40B4-BE49-F238E27FC236}">
                <a16:creationId xmlns:a16="http://schemas.microsoft.com/office/drawing/2014/main" id="{9CFB23CC-491A-48D8-9AD2-F5C3447C4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887055-D715-4C1E-9B18-80E0316C1D48}"/>
              </a:ext>
            </a:extLst>
          </p:cNvPr>
          <p:cNvSpPr txBox="1"/>
          <p:nvPr/>
        </p:nvSpPr>
        <p:spPr>
          <a:xfrm>
            <a:off x="6096000" y="370159"/>
            <a:ext cx="5454122" cy="769441"/>
          </a:xfrm>
          <a:prstGeom prst="rect">
            <a:avLst/>
          </a:prstGeom>
          <a:solidFill>
            <a:srgbClr val="6A4B40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I for highlighter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F21E2-663B-4C5A-BAF1-1BA00154047F}"/>
              </a:ext>
            </a:extLst>
          </p:cNvPr>
          <p:cNvSpPr txBox="1"/>
          <p:nvPr/>
        </p:nvSpPr>
        <p:spPr>
          <a:xfrm>
            <a:off x="5549900" y="1729059"/>
            <a:ext cx="4369081" cy="769441"/>
          </a:xfrm>
          <a:prstGeom prst="rect">
            <a:avLst/>
          </a:prstGeom>
          <a:solidFill>
            <a:srgbClr val="6A4B40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A for </a:t>
            </a:r>
            <a:r>
              <a:rPr lang="en-US" sz="4400" u="sng" dirty="0">
                <a:solidFill>
                  <a:schemeClr val="bg1"/>
                </a:solidFill>
              </a:rPr>
              <a:t>a</a:t>
            </a:r>
            <a:r>
              <a:rPr lang="en-US" sz="4400" dirty="0">
                <a:solidFill>
                  <a:schemeClr val="bg1"/>
                </a:solidFill>
              </a:rPr>
              <a:t>rrow</a:t>
            </a:r>
          </a:p>
        </p:txBody>
      </p:sp>
    </p:spTree>
    <p:extLst>
      <p:ext uri="{BB962C8B-B14F-4D97-AF65-F5344CB8AC3E}">
        <p14:creationId xmlns:p14="http://schemas.microsoft.com/office/powerpoint/2010/main" val="216343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illuminated disco lights">
            <a:extLst>
              <a:ext uri="{FF2B5EF4-FFF2-40B4-BE49-F238E27FC236}">
                <a16:creationId xmlns:a16="http://schemas.microsoft.com/office/drawing/2014/main" id="{DEF7E0AC-EEE5-41E6-9657-E028E04B7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C6245-A74E-4AAB-904E-A72817826199}"/>
              </a:ext>
            </a:extLst>
          </p:cNvPr>
          <p:cNvSpPr txBox="1"/>
          <p:nvPr/>
        </p:nvSpPr>
        <p:spPr>
          <a:xfrm>
            <a:off x="4202378" y="4634139"/>
            <a:ext cx="4015843" cy="769441"/>
          </a:xfrm>
          <a:prstGeom prst="rect">
            <a:avLst/>
          </a:prstGeom>
          <a:solidFill>
            <a:srgbClr val="127935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L for laser</a:t>
            </a:r>
          </a:p>
        </p:txBody>
      </p:sp>
    </p:spTree>
    <p:extLst>
      <p:ext uri="{BB962C8B-B14F-4D97-AF65-F5344CB8AC3E}">
        <p14:creationId xmlns:p14="http://schemas.microsoft.com/office/powerpoint/2010/main" val="405870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ger peering through dense forest">
            <a:extLst>
              <a:ext uri="{FF2B5EF4-FFF2-40B4-BE49-F238E27FC236}">
                <a16:creationId xmlns:a16="http://schemas.microsoft.com/office/drawing/2014/main" id="{435BD459-3497-4CBE-93D3-19C083265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88BEF-9D1E-4D6A-9C02-6DA9157DB721}"/>
              </a:ext>
            </a:extLst>
          </p:cNvPr>
          <p:cNvSpPr txBox="1"/>
          <p:nvPr/>
        </p:nvSpPr>
        <p:spPr>
          <a:xfrm>
            <a:off x="1097436" y="3044279"/>
            <a:ext cx="3405484" cy="769441"/>
          </a:xfrm>
          <a:prstGeom prst="rect">
            <a:avLst/>
          </a:prstGeom>
          <a:solidFill>
            <a:srgbClr val="3F582C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+ to zoom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3E2AB-4772-4054-A46E-A4685EE124C9}"/>
              </a:ext>
            </a:extLst>
          </p:cNvPr>
          <p:cNvSpPr txBox="1"/>
          <p:nvPr/>
        </p:nvSpPr>
        <p:spPr>
          <a:xfrm>
            <a:off x="1699416" y="4126319"/>
            <a:ext cx="3629904" cy="769441"/>
          </a:xfrm>
          <a:prstGeom prst="rect">
            <a:avLst/>
          </a:prstGeom>
          <a:solidFill>
            <a:srgbClr val="3F582C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- to zoom out</a:t>
            </a:r>
          </a:p>
        </p:txBody>
      </p:sp>
    </p:spTree>
    <p:extLst>
      <p:ext uri="{BB962C8B-B14F-4D97-AF65-F5344CB8AC3E}">
        <p14:creationId xmlns:p14="http://schemas.microsoft.com/office/powerpoint/2010/main" val="288464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rtrait of two happy adults and one child">
            <a:extLst>
              <a:ext uri="{FF2B5EF4-FFF2-40B4-BE49-F238E27FC236}">
                <a16:creationId xmlns:a16="http://schemas.microsoft.com/office/drawing/2014/main" id="{624B2D95-C8A7-44C6-8FEE-1E86C9086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0A92A-C0D8-40C4-BE23-E5B3FFF395AA}"/>
              </a:ext>
            </a:extLst>
          </p:cNvPr>
          <p:cNvSpPr txBox="1"/>
          <p:nvPr/>
        </p:nvSpPr>
        <p:spPr>
          <a:xfrm>
            <a:off x="3461657" y="5726519"/>
            <a:ext cx="5268686" cy="769441"/>
          </a:xfrm>
          <a:prstGeom prst="rect">
            <a:avLst/>
          </a:prstGeom>
          <a:solidFill>
            <a:srgbClr val="172745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J to turn on subtitles</a:t>
            </a:r>
          </a:p>
        </p:txBody>
      </p:sp>
    </p:spTree>
    <p:extLst>
      <p:ext uri="{BB962C8B-B14F-4D97-AF65-F5344CB8AC3E}">
        <p14:creationId xmlns:p14="http://schemas.microsoft.com/office/powerpoint/2010/main" val="3416771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iceberg">
            <a:extLst>
              <a:ext uri="{FF2B5EF4-FFF2-40B4-BE49-F238E27FC236}">
                <a16:creationId xmlns:a16="http://schemas.microsoft.com/office/drawing/2014/main" id="{592181CA-B63A-4F50-B798-25678894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95A18-96AF-4E41-B538-068F3F1AF9CE}"/>
              </a:ext>
            </a:extLst>
          </p:cNvPr>
          <p:cNvSpPr txBox="1"/>
          <p:nvPr/>
        </p:nvSpPr>
        <p:spPr>
          <a:xfrm>
            <a:off x="497477" y="2503259"/>
            <a:ext cx="5717014" cy="769441"/>
          </a:xfrm>
          <a:prstGeom prst="rect">
            <a:avLst/>
          </a:prstGeom>
          <a:solidFill>
            <a:srgbClr val="061F30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H to </a:t>
            </a:r>
            <a:r>
              <a:rPr lang="en-US" sz="4400" u="sng" dirty="0">
                <a:solidFill>
                  <a:schemeClr val="bg1"/>
                </a:solidFill>
              </a:rPr>
              <a:t>h</a:t>
            </a:r>
            <a:r>
              <a:rPr lang="en-US" sz="4400" dirty="0">
                <a:solidFill>
                  <a:schemeClr val="bg1"/>
                </a:solidFill>
              </a:rPr>
              <a:t>ide mouse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07C03-90F2-499A-B94C-8A62FBE24848}"/>
              </a:ext>
            </a:extLst>
          </p:cNvPr>
          <p:cNvSpPr txBox="1"/>
          <p:nvPr/>
        </p:nvSpPr>
        <p:spPr>
          <a:xfrm>
            <a:off x="1343297" y="3585301"/>
            <a:ext cx="7539628" cy="769441"/>
          </a:xfrm>
          <a:prstGeom prst="rect">
            <a:avLst/>
          </a:prstGeom>
          <a:solidFill>
            <a:srgbClr val="061F30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CTRL A or U to </a:t>
            </a:r>
            <a:r>
              <a:rPr lang="en-US" sz="4400" u="sng" dirty="0">
                <a:solidFill>
                  <a:schemeClr val="bg1"/>
                </a:solidFill>
              </a:rPr>
              <a:t>u</a:t>
            </a:r>
            <a:r>
              <a:rPr lang="en-US" sz="4400" dirty="0">
                <a:solidFill>
                  <a:schemeClr val="bg1"/>
                </a:solidFill>
              </a:rPr>
              <a:t>nhide mouse</a:t>
            </a:r>
          </a:p>
        </p:txBody>
      </p:sp>
    </p:spTree>
    <p:extLst>
      <p:ext uri="{BB962C8B-B14F-4D97-AF65-F5344CB8AC3E}">
        <p14:creationId xmlns:p14="http://schemas.microsoft.com/office/powerpoint/2010/main" val="462958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139</Words>
  <Application>Microsoft Office PowerPoint</Application>
  <PresentationFormat>Widescreen</PresentationFormat>
  <Paragraphs>27</Paragraphs>
  <Slides>11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</vt:lpstr>
      <vt:lpstr>Segoe UI Semilight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Stratvert</dc:creator>
  <cp:lastModifiedBy>Kevin Stratvert</cp:lastModifiedBy>
  <cp:revision>1</cp:revision>
  <dcterms:created xsi:type="dcterms:W3CDTF">2020-06-29T20:48:57Z</dcterms:created>
  <dcterms:modified xsi:type="dcterms:W3CDTF">2020-10-01T23:50:27Z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etDate">
    <vt:lpwstr>2020-06-29T20:48:57Z</vt:lpwstr>
  </property>
  <property fmtid="{D5CDD505-2E9C-101B-9397-08002B2CF9AE}" pid="4" name="MSIP_Label_f42aa342-8706-4288-bd11-ebb85995028c_Method">
    <vt:lpwstr>Standard</vt:lpwstr>
  </property>
  <property fmtid="{D5CDD505-2E9C-101B-9397-08002B2CF9AE}" pid="5" name="MSIP_Label_f42aa342-8706-4288-bd11-ebb85995028c_Name">
    <vt:lpwstr>Internal</vt:lpwstr>
  </property>
  <property fmtid="{D5CDD505-2E9C-101B-9397-08002B2CF9AE}" pid="6" name="MSIP_Label_f42aa342-8706-4288-bd11-ebb85995028c_SiteId">
    <vt:lpwstr>72f988bf-86f1-41af-91ab-2d7cd011db47</vt:lpwstr>
  </property>
  <property fmtid="{D5CDD505-2E9C-101B-9397-08002B2CF9AE}" pid="7" name="MSIP_Label_f42aa342-8706-4288-bd11-ebb85995028c_ActionId">
    <vt:lpwstr>e2eb8c93-c0cc-406f-ac78-9d43fb59e7b4</vt:lpwstr>
  </property>
  <property fmtid="{D5CDD505-2E9C-101B-9397-08002B2CF9AE}" pid="8" name="MSIP_Label_f42aa342-8706-4288-bd11-ebb85995028c_ContentBits">
    <vt:lpwstr>0</vt:lpwstr>
  </property>
</Properties>
</file>