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fonts/font1.fntdata" ContentType="application/x-fontdata"/>
  <Override PartName="/ppt/fonts/font10.fntdata" ContentType="application/x-fontdata"/>
  <Override PartName="/ppt/fonts/font11.fntdata" ContentType="application/x-fontdata"/>
  <Override PartName="/ppt/fonts/font12.fntdata" ContentType="application/x-fontdata"/>
  <Override PartName="/ppt/fonts/font13.fntdata" ContentType="application/x-fontdata"/>
  <Override PartName="/ppt/fonts/font14.fntdata" ContentType="application/x-fontdata"/>
  <Override PartName="/ppt/fonts/font15.fntdata" ContentType="application/x-fontdata"/>
  <Override PartName="/ppt/fonts/font2.fntdata" ContentType="application/x-fontdata"/>
  <Override PartName="/ppt/fonts/font3.fntdata" ContentType="application/x-fontdata"/>
  <Override PartName="/ppt/fonts/font4.fntdata" ContentType="application/x-fontdata"/>
  <Override PartName="/ppt/fonts/font5.fntdata" ContentType="application/x-fontdata"/>
  <Override PartName="/ppt/fonts/font6.fntdata" ContentType="application/x-fontdata"/>
  <Override PartName="/ppt/fonts/font7.fntdata" ContentType="application/x-fontdata"/>
  <Override PartName="/ppt/fonts/font8.fntdata" ContentType="application/x-fontdata"/>
  <Override PartName="/ppt/fonts/font9.fntdata" ContentType="application/x-fontdata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 /><Relationship Id="rId2" Type="http://schemas.openxmlformats.org/officeDocument/2006/relationships/extended-properties" Target="docProps/app.xml" /><Relationship Id="rId3" Type="http://schemas.openxmlformats.org/officeDocument/2006/relationships/officeDocument" Target="ppt/presentation.xml" /></Relationships>
</file>

<file path=ppt/presentation.xml><?xml version="1.0" encoding="utf-8"?>
<p:presentation xmlns:p="http://schemas.openxmlformats.org/presentationml/2006/main" xmlns:a="http://schemas.openxmlformats.org/drawingml/2006/main" xmlns:r="http://schemas.openxmlformats.org/officeDocument/2006/relationships" embedTrueTypeFonts="1" saveSubsetFonts="1">
  <p:sldMasterIdLst>
    <p:sldMasterId id="2147483648" r:id="rId5"/>
  </p:sldMasterIdLst>
  <p:sldIdLst>
    <p:sldId id="256" r:id="rId6"/>
  </p:sldIdLst>
  <p:sldSz cx="7556500" cy="10680700"/>
  <p:notesSz cx="7556500" cy="10680700"/>
  <p:embeddedFontLst>
    <p:embeddedFont>
      <p:font typeface="OHIQTU+DejaVu Serif"/>
      <p:regular r:id="rId7"/>
    </p:embeddedFont>
    <p:embeddedFont>
      <p:font typeface="NABGVL+Times New Roman"/>
      <p:regular r:id="rId8"/>
    </p:embeddedFont>
    <p:embeddedFont>
      <p:font typeface="OHIQTU+DejaVu Serif"/>
      <p:regular r:id="rId9"/>
    </p:embeddedFont>
    <p:embeddedFont>
      <p:font typeface="WQOPAK+Times New Roman Bold"/>
      <p:regular r:id="rId10"/>
    </p:embeddedFont>
    <p:embeddedFont>
      <p:font typeface="NABGVL+Times New Roman"/>
      <p:regular r:id="rId11"/>
    </p:embeddedFont>
    <p:embeddedFont>
      <p:font typeface="OHIQTU+DejaVu Serif"/>
      <p:regular r:id="rId12"/>
    </p:embeddedFont>
    <p:embeddedFont>
      <p:font typeface="NABGVL+Times New Roman"/>
      <p:regular r:id="rId13"/>
    </p:embeddedFont>
    <p:embeddedFont>
      <p:font typeface="OHIQTU+DejaVu Serif"/>
      <p:regular r:id="rId14"/>
    </p:embeddedFont>
    <p:embeddedFont>
      <p:font typeface="NABGVL+Times New Roman"/>
      <p:regular r:id="rId15"/>
    </p:embeddedFont>
    <p:embeddedFont>
      <p:font typeface="NABGVL+Times New Roman"/>
      <p:regular r:id="rId16"/>
    </p:embeddedFont>
    <p:embeddedFont>
      <p:font typeface="OHIQTU+DejaVu Serif"/>
      <p:regular r:id="rId17"/>
    </p:embeddedFont>
    <p:embeddedFont>
      <p:font typeface="OHIQTU+DejaVu Serif"/>
      <p:regular r:id="rId18"/>
    </p:embeddedFont>
    <p:embeddedFont>
      <p:font typeface="WQOPAK+Times New Roman Bold"/>
      <p:regular r:id="rId19"/>
    </p:embeddedFont>
    <p:embeddedFont>
      <p:font typeface="OBLEEN+Times New Roman Italic"/>
      <p:regular r:id="rId20"/>
    </p:embeddedFont>
    <p:embeddedFont>
      <p:font typeface="LILVNI+DejaVu Serif"/>
      <p:regular r:id="rId21"/>
    </p:embeddedFont>
  </p:embeddedFon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2482" y="-91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presProps" Target="presProps.xml" /><Relationship Id="rId10" Type="http://schemas.openxmlformats.org/officeDocument/2006/relationships/font" Target="fonts/font4.fntdata" /><Relationship Id="rId11" Type="http://schemas.openxmlformats.org/officeDocument/2006/relationships/font" Target="fonts/font5.fntdata" /><Relationship Id="rId12" Type="http://schemas.openxmlformats.org/officeDocument/2006/relationships/font" Target="fonts/font6.fntdata" /><Relationship Id="rId13" Type="http://schemas.openxmlformats.org/officeDocument/2006/relationships/font" Target="fonts/font7.fntdata" /><Relationship Id="rId14" Type="http://schemas.openxmlformats.org/officeDocument/2006/relationships/font" Target="fonts/font8.fntdata" /><Relationship Id="rId15" Type="http://schemas.openxmlformats.org/officeDocument/2006/relationships/font" Target="fonts/font9.fntdata" /><Relationship Id="rId16" Type="http://schemas.openxmlformats.org/officeDocument/2006/relationships/font" Target="fonts/font10.fntdata" /><Relationship Id="rId17" Type="http://schemas.openxmlformats.org/officeDocument/2006/relationships/font" Target="fonts/font11.fntdata" /><Relationship Id="rId18" Type="http://schemas.openxmlformats.org/officeDocument/2006/relationships/font" Target="fonts/font12.fntdata" /><Relationship Id="rId19" Type="http://schemas.openxmlformats.org/officeDocument/2006/relationships/font" Target="fonts/font13.fntdata" /><Relationship Id="rId2" Type="http://schemas.openxmlformats.org/officeDocument/2006/relationships/tableStyles" Target="tableStyles.xml" /><Relationship Id="rId20" Type="http://schemas.openxmlformats.org/officeDocument/2006/relationships/font" Target="fonts/font14.fntdata" /><Relationship Id="rId21" Type="http://schemas.openxmlformats.org/officeDocument/2006/relationships/font" Target="fonts/font15.fntdata" /><Relationship Id="rId3" Type="http://schemas.openxmlformats.org/officeDocument/2006/relationships/viewProps" Target="viewProps.xml" /><Relationship Id="rId4" Type="http://schemas.openxmlformats.org/officeDocument/2006/relationships/theme" Target="theme/theme1.xml" /><Relationship Id="rId5" Type="http://schemas.openxmlformats.org/officeDocument/2006/relationships/slideMaster" Target="slideMasters/slideMaster1.xml" /><Relationship Id="rId6" Type="http://schemas.openxmlformats.org/officeDocument/2006/relationships/slide" Target="slides/slide1.xml" /><Relationship Id="rId7" Type="http://schemas.openxmlformats.org/officeDocument/2006/relationships/font" Target="fonts/font1.fntdata" /><Relationship Id="rId8" Type="http://schemas.openxmlformats.org/officeDocument/2006/relationships/font" Target="fonts/font2.fntdata" /><Relationship Id="rId9" Type="http://schemas.openxmlformats.org/officeDocument/2006/relationships/font" Target="fonts/font3.fntdata" /></Relationship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  <a:t>27.02.2014</a:t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theme" Target="../theme/theme1.xml" /></Relationships>
</file>

<file path=ppt/slideMasters/slideMaster1.xml><?xml version="1.0" encoding="utf-8"?>
<p:sldMaster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8130" y="9944862"/>
            <a:ext cx="2417063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666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38394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В‹#В›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49" r:id="rId1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.png" /><Relationship Id="rId3" Type="http://schemas.openxmlformats.org/officeDocument/2006/relationships/image" Target="../media/image2.png" /><Relationship Id="rId4" Type="http://schemas.openxmlformats.org/officeDocument/2006/relationships/image" Target="../media/image3.png" /><Relationship Id="rId5" Type="http://schemas.openxmlformats.org/officeDocument/2006/relationships/image" Target="../media/image4.png" /><Relationship Id="rId6" Type="http://schemas.openxmlformats.org/officeDocument/2006/relationships/image" Target="../media/image5.png" /><Relationship Id="rId7" Type="http://schemas.openxmlformats.org/officeDocument/2006/relationships/image" Target="../media/image6.png" /><Relationship Id="rId8" Type="http://schemas.openxmlformats.org/officeDocument/2006/relationships/image" Target="../media/image7.png" 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881176" y="9270746"/>
            <a:ext cx="5798184" cy="127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2" name="object 2"/>
          <p:cNvSpPr/>
          <p:nvPr/>
        </p:nvSpPr>
        <p:spPr>
          <a:xfrm>
            <a:off x="899464" y="7255637"/>
            <a:ext cx="353568" cy="12700"/>
          </a:xfrm>
          <a:prstGeom prst="rect">
            <a:avLst/>
          </a:prstGeom>
          <a:blipFill>
            <a:blip cstate="print" r:embed="rId3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/>
          <p:nvPr/>
        </p:nvSpPr>
        <p:spPr>
          <a:xfrm>
            <a:off x="899464" y="6927977"/>
            <a:ext cx="518159" cy="12700"/>
          </a:xfrm>
          <a:prstGeom prst="rect">
            <a:avLst/>
          </a:prstGeom>
          <a:blipFill>
            <a:blip cstate="print" r:embed="rId4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4" name="object 4"/>
          <p:cNvSpPr/>
          <p:nvPr/>
        </p:nvSpPr>
        <p:spPr>
          <a:xfrm>
            <a:off x="0" y="0"/>
            <a:ext cx="12700" cy="12700"/>
          </a:xfrm>
          <a:prstGeom prst="rect">
            <a:avLst/>
          </a:prstGeom>
          <a:blipFill>
            <a:blip cstate="print" r:embed="rId5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5" name="object 5"/>
          <p:cNvSpPr/>
          <p:nvPr/>
        </p:nvSpPr>
        <p:spPr>
          <a:xfrm>
            <a:off x="824484" y="4202811"/>
            <a:ext cx="6254242" cy="1072896"/>
          </a:xfrm>
          <a:prstGeom prst="rect">
            <a:avLst/>
          </a:prstGeom>
          <a:blipFill>
            <a:blip cstate="print" r:embed="rId6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6" name="object 6"/>
          <p:cNvSpPr/>
          <p:nvPr/>
        </p:nvSpPr>
        <p:spPr>
          <a:xfrm>
            <a:off x="899464" y="2422398"/>
            <a:ext cx="3240277" cy="12700"/>
          </a:xfrm>
          <a:prstGeom prst="rect">
            <a:avLst/>
          </a:prstGeom>
          <a:blipFill>
            <a:blip cstate="print" r:embed="rId7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7" name="object 7"/>
          <p:cNvSpPr/>
          <p:nvPr/>
        </p:nvSpPr>
        <p:spPr>
          <a:xfrm>
            <a:off x="899464" y="1913381"/>
            <a:ext cx="3240277" cy="12700"/>
          </a:xfrm>
          <a:prstGeom prst="rect">
            <a:avLst/>
          </a:prstGeom>
          <a:blipFill>
            <a:blip cstate="print" r:embed="rId8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5193157" y="883824"/>
            <a:ext cx="2024259" cy="20131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285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 spc="-74">
                <a:solidFill>
                  <a:srgbClr val="000000"/>
                </a:solidFill>
                <a:latin typeface="OHIQTU+DejaVu Serif"/>
                <a:cs typeface="OHIQTU+DejaVu Serif"/>
              </a:rPr>
              <a:t>..........................................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5411089" y="1164024"/>
            <a:ext cx="990401" cy="15117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890"/>
              </a:lnSpc>
              <a:spcBef>
                <a:spcPts val="0"/>
              </a:spcBef>
              <a:spcAft>
                <a:spcPts val="0"/>
              </a:spcAft>
            </a:pPr>
            <a:r>
              <a:rPr dirty="0" sz="800">
                <a:solidFill>
                  <a:srgbClr val="000000"/>
                </a:solidFill>
                <a:latin typeface="NABGVL+Times New Roman"/>
                <a:cs typeface="NABGVL+Times New Roman"/>
              </a:rPr>
              <a:t>(</a:t>
            </a:r>
            <a:r>
              <a:rPr dirty="0" sz="800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800">
                <a:solidFill>
                  <a:srgbClr val="000000"/>
                </a:solidFill>
                <a:latin typeface="NABGVL+Times New Roman"/>
                <a:cs typeface="NABGVL+Times New Roman"/>
              </a:rPr>
              <a:t>miejscowość,</a:t>
            </a:r>
            <a:r>
              <a:rPr dirty="0" sz="800" spc="11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800">
                <a:solidFill>
                  <a:srgbClr val="000000"/>
                </a:solidFill>
                <a:latin typeface="NABGVL+Times New Roman"/>
                <a:cs typeface="NABGVL+Times New Roman"/>
              </a:rPr>
              <a:t>data)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1922018" y="1528260"/>
            <a:ext cx="1622745" cy="117272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242316" marR="0">
              <a:lnSpc>
                <a:spcPts val="890"/>
              </a:lnSpc>
              <a:spcBef>
                <a:spcPts val="0"/>
              </a:spcBef>
              <a:spcAft>
                <a:spcPts val="0"/>
              </a:spcAft>
            </a:pPr>
            <a:r>
              <a:rPr dirty="0" sz="800">
                <a:solidFill>
                  <a:srgbClr val="000000"/>
                </a:solidFill>
                <a:latin typeface="NABGVL+Times New Roman"/>
                <a:cs typeface="NABGVL+Times New Roman"/>
              </a:rPr>
              <a:t>(imię</a:t>
            </a:r>
            <a:r>
              <a:rPr dirty="0" sz="800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800">
                <a:solidFill>
                  <a:srgbClr val="000000"/>
                </a:solidFill>
                <a:latin typeface="NABGVL+Times New Roman"/>
                <a:cs typeface="NABGVL+Times New Roman"/>
              </a:rPr>
              <a:t>i</a:t>
            </a:r>
            <a:r>
              <a:rPr dirty="0" sz="800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800">
                <a:solidFill>
                  <a:srgbClr val="000000"/>
                </a:solidFill>
                <a:latin typeface="NABGVL+Times New Roman"/>
                <a:cs typeface="NABGVL+Times New Roman"/>
              </a:rPr>
              <a:t>nazwisko)</a:t>
            </a:r>
          </a:p>
          <a:p>
            <a:pPr marL="121920" marR="0">
              <a:lnSpc>
                <a:spcPts val="935"/>
              </a:lnSpc>
              <a:spcBef>
                <a:spcPts val="3087"/>
              </a:spcBef>
              <a:spcAft>
                <a:spcPts val="0"/>
              </a:spcAft>
            </a:pPr>
            <a:r>
              <a:rPr dirty="0" sz="800" spc="-67">
                <a:solidFill>
                  <a:srgbClr val="000000"/>
                </a:solidFill>
                <a:latin typeface="OHIQTU+DejaVu Serif"/>
                <a:cs typeface="OHIQTU+DejaVu Serif"/>
              </a:rPr>
              <a:t>(miej</a:t>
            </a:r>
            <a:r>
              <a:rPr dirty="0" sz="800" spc="-275">
                <a:solidFill>
                  <a:srgbClr val="000000"/>
                </a:solidFill>
                <a:latin typeface="OHIQTU+DejaVu Serif"/>
                <a:cs typeface="OHIQTU+DejaVu Serif"/>
              </a:rPr>
              <a:t> </a:t>
            </a:r>
            <a:r>
              <a:rPr dirty="0" sz="800" spc="-63">
                <a:solidFill>
                  <a:srgbClr val="000000"/>
                </a:solidFill>
                <a:latin typeface="OHIQTU+DejaVu Serif"/>
                <a:cs typeface="OHIQTU+DejaVu Serif"/>
              </a:rPr>
              <a:t>sce</a:t>
            </a:r>
            <a:r>
              <a:rPr dirty="0" sz="800" spc="-174">
                <a:solidFill>
                  <a:srgbClr val="000000"/>
                </a:solidFill>
                <a:latin typeface="OHIQTU+DejaVu Serif"/>
                <a:cs typeface="OHIQTU+DejaVu Serif"/>
              </a:rPr>
              <a:t> </a:t>
            </a:r>
            <a:r>
              <a:rPr dirty="0" sz="800" spc="-86">
                <a:solidFill>
                  <a:srgbClr val="000000"/>
                </a:solidFill>
                <a:latin typeface="OHIQTU+DejaVu Serif"/>
                <a:cs typeface="OHIQTU+DejaVu Serif"/>
              </a:rPr>
              <a:t>zamieszkania)</a:t>
            </a:r>
          </a:p>
          <a:p>
            <a:pPr marL="0" marR="0">
              <a:lnSpc>
                <a:spcPts val="935"/>
              </a:lnSpc>
              <a:spcBef>
                <a:spcPts val="3084"/>
              </a:spcBef>
              <a:spcAft>
                <a:spcPts val="0"/>
              </a:spcAft>
            </a:pPr>
            <a:r>
              <a:rPr dirty="0" sz="800" spc="-88">
                <a:solidFill>
                  <a:srgbClr val="000000"/>
                </a:solidFill>
                <a:latin typeface="OHIQTU+DejaVu Serif"/>
                <a:cs typeface="OHIQTU+DejaVu Serif"/>
              </a:rPr>
              <a:t>(emeryt,</a:t>
            </a:r>
            <a:r>
              <a:rPr dirty="0" sz="800" spc="-102">
                <a:solidFill>
                  <a:srgbClr val="000000"/>
                </a:solidFill>
                <a:latin typeface="OHIQTU+DejaVu Serif"/>
                <a:cs typeface="OHIQTU+DejaVu Serif"/>
              </a:rPr>
              <a:t> </a:t>
            </a:r>
            <a:r>
              <a:rPr dirty="0" sz="800" spc="-87">
                <a:solidFill>
                  <a:srgbClr val="000000"/>
                </a:solidFill>
                <a:latin typeface="OHIQTU+DejaVu Serif"/>
                <a:cs typeface="OHIQTU+DejaVu Serif"/>
              </a:rPr>
              <a:t>rencista,</a:t>
            </a:r>
            <a:r>
              <a:rPr dirty="0" sz="800" spc="-113">
                <a:solidFill>
                  <a:srgbClr val="000000"/>
                </a:solidFill>
                <a:latin typeface="OHIQTU+DejaVu Serif"/>
                <a:cs typeface="OHIQTU+DejaVu Serif"/>
              </a:rPr>
              <a:t> </a:t>
            </a:r>
            <a:r>
              <a:rPr dirty="0" sz="800" spc="-86">
                <a:solidFill>
                  <a:srgbClr val="000000"/>
                </a:solidFill>
                <a:latin typeface="OHIQTU+DejaVu Serif"/>
                <a:cs typeface="OHIQTU+DejaVu Serif"/>
              </a:rPr>
              <a:t>pracownik)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2153666" y="2782796"/>
            <a:ext cx="3402126" cy="26256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767"/>
              </a:lnSpc>
              <a:spcBef>
                <a:spcPts val="0"/>
              </a:spcBef>
              <a:spcAft>
                <a:spcPts val="0"/>
              </a:spcAft>
            </a:pPr>
            <a:r>
              <a:rPr dirty="0" sz="1600" b="1">
                <a:solidFill>
                  <a:srgbClr val="000000"/>
                </a:solidFill>
                <a:latin typeface="WQOPAK+Times New Roman Bold"/>
                <a:cs typeface="WQOPAK+Times New Roman Bold"/>
              </a:rPr>
              <a:t>OŚWIADCZENIE</a:t>
            </a:r>
            <a:r>
              <a:rPr dirty="0" sz="1600" b="1">
                <a:solidFill>
                  <a:srgbClr val="000000"/>
                </a:solidFill>
                <a:latin typeface="WQOPAK+Times New Roman Bold"/>
                <a:cs typeface="WQOPAK+Times New Roman Bold"/>
              </a:rPr>
              <a:t> </a:t>
            </a:r>
            <a:r>
              <a:rPr dirty="0" sz="1600" b="1">
                <a:solidFill>
                  <a:srgbClr val="000000"/>
                </a:solidFill>
                <a:latin typeface="WQOPAK+Times New Roman Bold"/>
                <a:cs typeface="WQOPAK+Times New Roman Bold"/>
              </a:rPr>
              <a:t>O</a:t>
            </a:r>
            <a:r>
              <a:rPr dirty="0" sz="1600" b="1">
                <a:solidFill>
                  <a:srgbClr val="000000"/>
                </a:solidFill>
                <a:latin typeface="WQOPAK+Times New Roman Bold"/>
                <a:cs typeface="WQOPAK+Times New Roman Bold"/>
              </a:rPr>
              <a:t> </a:t>
            </a:r>
            <a:r>
              <a:rPr dirty="0" sz="1600" b="1">
                <a:solidFill>
                  <a:srgbClr val="000000"/>
                </a:solidFill>
                <a:latin typeface="WQOPAK+Times New Roman Bold"/>
                <a:cs typeface="WQOPAK+Times New Roman Bold"/>
              </a:rPr>
              <a:t>DOCHODACH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1952498" y="3185317"/>
            <a:ext cx="3915150" cy="20131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285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OHIQTU+DejaVu Serif"/>
                <a:cs typeface="OHIQTU+DejaVu Serif"/>
              </a:rPr>
              <a:t>(</a:t>
            </a:r>
            <a:r>
              <a:rPr dirty="0" sz="1100" spc="-132">
                <a:solidFill>
                  <a:srgbClr val="000000"/>
                </a:solidFill>
                <a:latin typeface="OHIQTU+DejaVu Serif"/>
                <a:cs typeface="OHIQTU+DejaVu Serif"/>
              </a:rPr>
              <a:t> </a:t>
            </a:r>
            <a:r>
              <a:rPr dirty="0" sz="1100" spc="-85">
                <a:solidFill>
                  <a:srgbClr val="000000"/>
                </a:solidFill>
                <a:latin typeface="OHIQTU+DejaVu Serif"/>
                <a:cs typeface="OHIQTU+DejaVu Serif"/>
              </a:rPr>
              <a:t>Na</a:t>
            </a:r>
            <a:r>
              <a:rPr dirty="0" sz="1100" spc="-239">
                <a:solidFill>
                  <a:srgbClr val="000000"/>
                </a:solidFill>
                <a:latin typeface="OHIQTU+DejaVu Serif"/>
                <a:cs typeface="OHIQTU+DejaVu Serif"/>
              </a:rPr>
              <a:t> </a:t>
            </a:r>
            <a:r>
              <a:rPr dirty="0" sz="1100" spc="-116">
                <a:solidFill>
                  <a:srgbClr val="000000"/>
                </a:solidFill>
                <a:latin typeface="OHIQTU+DejaVu Serif"/>
                <a:cs typeface="OHIQTU+DejaVu Serif"/>
              </a:rPr>
              <a:t>podstawie</a:t>
            </a:r>
            <a:r>
              <a:rPr dirty="0" sz="1100" spc="-244">
                <a:solidFill>
                  <a:srgbClr val="000000"/>
                </a:solidFill>
                <a:latin typeface="OHIQTU+DejaVu Serif"/>
                <a:cs typeface="OHIQTU+DejaVu Serif"/>
              </a:rPr>
              <a:t> </a:t>
            </a:r>
            <a:r>
              <a:rPr dirty="0" sz="1100" spc="-121">
                <a:solidFill>
                  <a:srgbClr val="000000"/>
                </a:solidFill>
                <a:latin typeface="OHIQTU+DejaVu Serif"/>
                <a:cs typeface="OHIQTU+DejaVu Serif"/>
              </a:rPr>
              <a:t>rocznego</a:t>
            </a:r>
            <a:r>
              <a:rPr dirty="0" sz="1100" spc="-184">
                <a:solidFill>
                  <a:srgbClr val="000000"/>
                </a:solidFill>
                <a:latin typeface="OHIQTU+DejaVu Serif"/>
                <a:cs typeface="OHIQTU+DejaVu Serif"/>
              </a:rPr>
              <a:t> </a:t>
            </a:r>
            <a:r>
              <a:rPr dirty="0" sz="1100" spc="-50">
                <a:solidFill>
                  <a:srgbClr val="000000"/>
                </a:solidFill>
                <a:latin typeface="OHIQTU+DejaVu Serif"/>
                <a:cs typeface="OHIQTU+DejaVu Serif"/>
              </a:rPr>
              <a:t>ze</a:t>
            </a:r>
            <a:r>
              <a:rPr dirty="0" sz="1100">
                <a:solidFill>
                  <a:srgbClr val="000000"/>
                </a:solidFill>
                <a:latin typeface="NABGVL+Times New Roman"/>
                <a:cs typeface="NABGVL+Times New Roman"/>
              </a:rPr>
              <a:t>znania</a:t>
            </a:r>
            <a:r>
              <a:rPr dirty="0" sz="1100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1100">
                <a:solidFill>
                  <a:srgbClr val="000000"/>
                </a:solidFill>
                <a:latin typeface="NABGVL+Times New Roman"/>
                <a:cs typeface="NABGVL+Times New Roman"/>
              </a:rPr>
              <a:t>podatkowego</a:t>
            </a:r>
            <a:r>
              <a:rPr dirty="0" sz="1100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1100">
                <a:solidFill>
                  <a:srgbClr val="000000"/>
                </a:solidFill>
                <a:latin typeface="NABGVL+Times New Roman"/>
                <a:cs typeface="NABGVL+Times New Roman"/>
              </a:rPr>
              <a:t>za</a:t>
            </a:r>
            <a:r>
              <a:rPr dirty="0" sz="1100" spc="11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1100">
                <a:solidFill>
                  <a:srgbClr val="000000"/>
                </a:solidFill>
                <a:latin typeface="NABGVL+Times New Roman"/>
                <a:cs typeface="NABGVL+Times New Roman"/>
              </a:rPr>
              <a:t>………..</a:t>
            </a:r>
            <a:r>
              <a:rPr dirty="0" sz="1100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1100">
                <a:solidFill>
                  <a:srgbClr val="000000"/>
                </a:solidFill>
                <a:latin typeface="NABGVL+Times New Roman"/>
                <a:cs typeface="NABGVL+Times New Roman"/>
              </a:rPr>
              <a:t>rok)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899464" y="3464871"/>
            <a:ext cx="5759136" cy="33952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102"/>
              </a:lnSpc>
              <a:spcBef>
                <a:spcPts val="0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NABGVL+Times New Roman"/>
                <a:cs typeface="NABGVL+Times New Roman"/>
              </a:rPr>
              <a:t>Uprzedzony/a/</a:t>
            </a:r>
            <a:r>
              <a:rPr dirty="0" sz="1000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1000">
                <a:solidFill>
                  <a:srgbClr val="000000"/>
                </a:solidFill>
                <a:latin typeface="NABGVL+Times New Roman"/>
                <a:cs typeface="NABGVL+Times New Roman"/>
              </a:rPr>
              <a:t>o</a:t>
            </a:r>
            <a:r>
              <a:rPr dirty="0" sz="1000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1000">
                <a:solidFill>
                  <a:srgbClr val="000000"/>
                </a:solidFill>
                <a:latin typeface="NABGVL+Times New Roman"/>
                <a:cs typeface="NABGVL+Times New Roman"/>
              </a:rPr>
              <a:t>odpowiedzialności</a:t>
            </a:r>
            <a:r>
              <a:rPr dirty="0" sz="1000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1000">
                <a:solidFill>
                  <a:srgbClr val="000000"/>
                </a:solidFill>
                <a:latin typeface="NABGVL+Times New Roman"/>
                <a:cs typeface="NABGVL+Times New Roman"/>
              </a:rPr>
              <a:t>grożącej</a:t>
            </a:r>
            <a:r>
              <a:rPr dirty="0" sz="1000" spc="11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1000">
                <a:solidFill>
                  <a:srgbClr val="000000"/>
                </a:solidFill>
                <a:latin typeface="NABGVL+Times New Roman"/>
                <a:cs typeface="NABGVL+Times New Roman"/>
              </a:rPr>
              <a:t>za</a:t>
            </a:r>
            <a:r>
              <a:rPr dirty="0" sz="1000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1000">
                <a:solidFill>
                  <a:srgbClr val="000000"/>
                </a:solidFill>
                <a:latin typeface="NABGVL+Times New Roman"/>
                <a:cs typeface="NABGVL+Times New Roman"/>
              </a:rPr>
              <a:t>złożenie</a:t>
            </a:r>
            <a:r>
              <a:rPr dirty="0" sz="1000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1000">
                <a:solidFill>
                  <a:srgbClr val="000000"/>
                </a:solidFill>
                <a:latin typeface="NABGVL+Times New Roman"/>
                <a:cs typeface="NABGVL+Times New Roman"/>
              </a:rPr>
              <a:t>niezgodnego</a:t>
            </a:r>
            <a:r>
              <a:rPr dirty="0" sz="1000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1000">
                <a:solidFill>
                  <a:srgbClr val="000000"/>
                </a:solidFill>
                <a:latin typeface="NABGVL+Times New Roman"/>
                <a:cs typeface="NABGVL+Times New Roman"/>
              </a:rPr>
              <a:t>z</a:t>
            </a:r>
            <a:r>
              <a:rPr dirty="0" sz="1000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1000">
                <a:solidFill>
                  <a:srgbClr val="000000"/>
                </a:solidFill>
                <a:latin typeface="NABGVL+Times New Roman"/>
                <a:cs typeface="NABGVL+Times New Roman"/>
              </a:rPr>
              <a:t>prawdą</a:t>
            </a:r>
            <a:r>
              <a:rPr dirty="0" sz="1000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1000">
                <a:solidFill>
                  <a:srgbClr val="000000"/>
                </a:solidFill>
                <a:latin typeface="NABGVL+Times New Roman"/>
                <a:cs typeface="NABGVL+Times New Roman"/>
              </a:rPr>
              <a:t>oświadczenia</a:t>
            </a:r>
            <a:r>
              <a:rPr dirty="0" sz="1000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1000">
                <a:solidFill>
                  <a:srgbClr val="000000"/>
                </a:solidFill>
                <a:latin typeface="NABGVL+Times New Roman"/>
                <a:cs typeface="NABGVL+Times New Roman"/>
              </a:rPr>
              <a:t>oświadczam,</a:t>
            </a:r>
            <a:r>
              <a:rPr dirty="0" sz="1000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1000">
                <a:solidFill>
                  <a:srgbClr val="000000"/>
                </a:solidFill>
                <a:latin typeface="NABGVL+Times New Roman"/>
                <a:cs typeface="NABGVL+Times New Roman"/>
              </a:rPr>
              <a:t>że</a:t>
            </a:r>
          </a:p>
          <a:p>
            <a:pPr marL="0" marR="0">
              <a:lnSpc>
                <a:spcPts val="1159"/>
              </a:lnSpc>
              <a:spcBef>
                <a:spcPts val="111"/>
              </a:spcBef>
              <a:spcAft>
                <a:spcPts val="0"/>
              </a:spcAft>
            </a:pPr>
            <a:r>
              <a:rPr dirty="0" sz="1000" spc="-79">
                <a:solidFill>
                  <a:srgbClr val="000000"/>
                </a:solidFill>
                <a:latin typeface="OHIQTU+DejaVu Serif"/>
                <a:cs typeface="OHIQTU+DejaVu Serif"/>
              </a:rPr>
              <a:t>moje</a:t>
            </a:r>
            <a:r>
              <a:rPr dirty="0" sz="1000" spc="-214">
                <a:solidFill>
                  <a:srgbClr val="000000"/>
                </a:solidFill>
                <a:latin typeface="OHIQTU+DejaVu Serif"/>
                <a:cs typeface="OHIQTU+DejaVu Serif"/>
              </a:rPr>
              <a:t> </a:t>
            </a:r>
            <a:r>
              <a:rPr dirty="0" sz="1000" spc="-121">
                <a:solidFill>
                  <a:srgbClr val="000000"/>
                </a:solidFill>
                <a:latin typeface="OHIQTU+DejaVu Serif"/>
                <a:cs typeface="OHIQTU+DejaVu Serif"/>
              </a:rPr>
              <a:t>gospodarstwo</a:t>
            </a:r>
            <a:r>
              <a:rPr dirty="0" sz="1000" spc="-166">
                <a:solidFill>
                  <a:srgbClr val="000000"/>
                </a:solidFill>
                <a:latin typeface="OHIQTU+DejaVu Serif"/>
                <a:cs typeface="OHIQTU+DejaVu Serif"/>
              </a:rPr>
              <a:t> </a:t>
            </a:r>
            <a:r>
              <a:rPr dirty="0" sz="1000" spc="-109">
                <a:solidFill>
                  <a:srgbClr val="000000"/>
                </a:solidFill>
                <a:latin typeface="OHIQTU+DejaVu Serif"/>
                <a:cs typeface="OHIQTU+DejaVu Serif"/>
              </a:rPr>
              <a:t>domowe</a:t>
            </a:r>
          </a:p>
        </p:txBody>
      </p:sp>
      <p:sp>
        <p:nvSpPr>
          <p:cNvPr id="15" name="object 15"/>
          <p:cNvSpPr txBox="1"/>
          <p:nvPr/>
        </p:nvSpPr>
        <p:spPr>
          <a:xfrm>
            <a:off x="899464" y="3882374"/>
            <a:ext cx="2833796" cy="23556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4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NABGVL+Times New Roman"/>
                <a:cs typeface="NABGVL+Times New Roman"/>
              </a:rPr>
              <a:t>składa</a:t>
            </a:r>
            <a:r>
              <a:rPr dirty="0" sz="1400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NABGVL+Times New Roman"/>
                <a:cs typeface="NABGVL+Times New Roman"/>
              </a:rPr>
              <a:t>się</a:t>
            </a:r>
            <a:r>
              <a:rPr dirty="0" sz="1400" spc="-10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NABGVL+Times New Roman"/>
                <a:cs typeface="NABGVL+Times New Roman"/>
              </a:rPr>
              <a:t>łącznie</a:t>
            </a:r>
            <a:r>
              <a:rPr dirty="0" sz="1400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NABGVL+Times New Roman"/>
                <a:cs typeface="NABGVL+Times New Roman"/>
              </a:rPr>
              <a:t>z</a:t>
            </a:r>
            <a:r>
              <a:rPr dirty="0" sz="1400" spc="-14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NABGVL+Times New Roman"/>
                <a:cs typeface="NABGVL+Times New Roman"/>
              </a:rPr>
              <a:t>…….……..</a:t>
            </a:r>
            <a:r>
              <a:rPr dirty="0" sz="1400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NABGVL+Times New Roman"/>
                <a:cs typeface="NABGVL+Times New Roman"/>
              </a:rPr>
              <a:t>osób.</a:t>
            </a:r>
          </a:p>
        </p:txBody>
      </p:sp>
      <p:sp>
        <p:nvSpPr>
          <p:cNvPr id="16" name="object 16"/>
          <p:cNvSpPr txBox="1"/>
          <p:nvPr/>
        </p:nvSpPr>
        <p:spPr>
          <a:xfrm>
            <a:off x="899464" y="4217446"/>
            <a:ext cx="5659398" cy="20131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285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NABGVL+Times New Roman"/>
                <a:cs typeface="NABGVL+Times New Roman"/>
              </a:rPr>
              <a:t>Obliczenie</a:t>
            </a:r>
            <a:r>
              <a:rPr dirty="0" sz="1100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1100">
                <a:solidFill>
                  <a:srgbClr val="000000"/>
                </a:solidFill>
                <a:latin typeface="NABGVL+Times New Roman"/>
                <a:cs typeface="NABGVL+Times New Roman"/>
              </a:rPr>
              <a:t>dochodów</a:t>
            </a:r>
            <a:r>
              <a:rPr dirty="0" sz="1100" spc="-12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1100">
                <a:solidFill>
                  <a:srgbClr val="000000"/>
                </a:solidFill>
                <a:latin typeface="NABGVL+Times New Roman"/>
                <a:cs typeface="NABGVL+Times New Roman"/>
              </a:rPr>
              <a:t>rodziny</a:t>
            </a:r>
            <a:r>
              <a:rPr dirty="0" sz="1100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1100">
                <a:solidFill>
                  <a:srgbClr val="000000"/>
                </a:solidFill>
                <a:latin typeface="NABGVL+Times New Roman"/>
                <a:cs typeface="NABGVL+Times New Roman"/>
              </a:rPr>
              <a:t>na</a:t>
            </a:r>
            <a:r>
              <a:rPr dirty="0" sz="1100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1100">
                <a:solidFill>
                  <a:srgbClr val="000000"/>
                </a:solidFill>
                <a:latin typeface="NABGVL+Times New Roman"/>
                <a:cs typeface="NABGVL+Times New Roman"/>
              </a:rPr>
              <a:t>1</a:t>
            </a:r>
            <a:r>
              <a:rPr dirty="0" sz="1100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1100">
                <a:solidFill>
                  <a:srgbClr val="000000"/>
                </a:solidFill>
                <a:latin typeface="NABGVL+Times New Roman"/>
                <a:cs typeface="NABGVL+Times New Roman"/>
              </a:rPr>
              <a:t>członka</a:t>
            </a:r>
            <a:r>
              <a:rPr dirty="0" sz="1100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1100">
                <a:solidFill>
                  <a:srgbClr val="000000"/>
                </a:solidFill>
                <a:latin typeface="NABGVL+Times New Roman"/>
                <a:cs typeface="NABGVL+Times New Roman"/>
              </a:rPr>
              <a:t>rodziny</a:t>
            </a:r>
            <a:r>
              <a:rPr dirty="0" sz="1100" spc="-11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1100">
                <a:solidFill>
                  <a:srgbClr val="000000"/>
                </a:solidFill>
                <a:latin typeface="NABGVL+Times New Roman"/>
                <a:cs typeface="NABGVL+Times New Roman"/>
              </a:rPr>
              <a:t>zgodnie</a:t>
            </a:r>
            <a:r>
              <a:rPr dirty="0" sz="1100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1100">
                <a:solidFill>
                  <a:srgbClr val="000000"/>
                </a:solidFill>
                <a:latin typeface="NABGVL+Times New Roman"/>
                <a:cs typeface="NABGVL+Times New Roman"/>
              </a:rPr>
              <a:t>z</a:t>
            </a:r>
            <a:r>
              <a:rPr dirty="0" sz="1100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1100" spc="-104">
                <a:solidFill>
                  <a:srgbClr val="000000"/>
                </a:solidFill>
                <a:latin typeface="OHIQTU+DejaVu Serif"/>
                <a:cs typeface="OHIQTU+DejaVu Serif"/>
              </a:rPr>
              <a:t>rocznym</a:t>
            </a:r>
            <a:r>
              <a:rPr dirty="0" sz="1100" spc="-266">
                <a:solidFill>
                  <a:srgbClr val="000000"/>
                </a:solidFill>
                <a:latin typeface="OHIQTU+DejaVu Serif"/>
                <a:cs typeface="OHIQTU+DejaVu Serif"/>
              </a:rPr>
              <a:t> </a:t>
            </a:r>
            <a:r>
              <a:rPr dirty="0" sz="1100" spc="-116">
                <a:solidFill>
                  <a:srgbClr val="000000"/>
                </a:solidFill>
                <a:latin typeface="OHIQTU+DejaVu Serif"/>
                <a:cs typeface="OHIQTU+DejaVu Serif"/>
              </a:rPr>
              <a:t>zeznaniem</a:t>
            </a:r>
            <a:r>
              <a:rPr dirty="0" sz="1100" spc="-277">
                <a:solidFill>
                  <a:srgbClr val="000000"/>
                </a:solidFill>
                <a:latin typeface="OHIQTU+DejaVu Serif"/>
                <a:cs typeface="OHIQTU+DejaVu Serif"/>
              </a:rPr>
              <a:t> </a:t>
            </a:r>
            <a:r>
              <a:rPr dirty="0" sz="1100" spc="-116">
                <a:solidFill>
                  <a:srgbClr val="000000"/>
                </a:solidFill>
                <a:latin typeface="OHIQTU+DejaVu Serif"/>
                <a:cs typeface="OHIQTU+DejaVu Serif"/>
              </a:rPr>
              <a:t>podatkowym</a:t>
            </a:r>
            <a:r>
              <a:rPr dirty="0" sz="1100" spc="-277">
                <a:solidFill>
                  <a:srgbClr val="000000"/>
                </a:solidFill>
                <a:latin typeface="OHIQTU+DejaVu Serif"/>
                <a:cs typeface="OHIQTU+DejaVu Serif"/>
              </a:rPr>
              <a:t> </a:t>
            </a:r>
            <a:r>
              <a:rPr dirty="0" sz="1100">
                <a:solidFill>
                  <a:srgbClr val="000000"/>
                </a:solidFill>
                <a:latin typeface="OHIQTU+DejaVu Serif"/>
                <a:cs typeface="OHIQTU+DejaVu Serif"/>
              </a:rPr>
              <a:t>:</a:t>
            </a:r>
          </a:p>
        </p:txBody>
      </p:sp>
      <p:sp>
        <p:nvSpPr>
          <p:cNvPr id="17" name="object 17"/>
          <p:cNvSpPr txBox="1"/>
          <p:nvPr/>
        </p:nvSpPr>
        <p:spPr>
          <a:xfrm>
            <a:off x="899464" y="4565549"/>
            <a:ext cx="5699450" cy="4392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222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NABGVL+Times New Roman"/>
                <a:cs typeface="NABGVL+Times New Roman"/>
              </a:rPr>
              <a:t>Suma</a:t>
            </a:r>
            <a:r>
              <a:rPr dirty="0" sz="1100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1100">
                <a:solidFill>
                  <a:srgbClr val="000000"/>
                </a:solidFill>
                <a:latin typeface="NABGVL+Times New Roman"/>
                <a:cs typeface="NABGVL+Times New Roman"/>
              </a:rPr>
              <a:t>dochodów</a:t>
            </a:r>
            <a:r>
              <a:rPr dirty="0" sz="1100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1100">
                <a:solidFill>
                  <a:srgbClr val="000000"/>
                </a:solidFill>
                <a:latin typeface="NABGVL+Times New Roman"/>
                <a:cs typeface="NABGVL+Times New Roman"/>
              </a:rPr>
              <a:t>…….………..</a:t>
            </a:r>
            <a:r>
              <a:rPr dirty="0" sz="1100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1100">
                <a:solidFill>
                  <a:srgbClr val="000000"/>
                </a:solidFill>
                <a:latin typeface="NABGVL+Times New Roman"/>
                <a:cs typeface="NABGVL+Times New Roman"/>
              </a:rPr>
              <a:t>:</a:t>
            </a:r>
            <a:r>
              <a:rPr dirty="0" sz="1100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1100">
                <a:solidFill>
                  <a:srgbClr val="000000"/>
                </a:solidFill>
                <a:latin typeface="NABGVL+Times New Roman"/>
                <a:cs typeface="NABGVL+Times New Roman"/>
              </a:rPr>
              <a:t>……</a:t>
            </a:r>
            <a:r>
              <a:rPr dirty="0" sz="1100" spc="-11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1100">
                <a:solidFill>
                  <a:srgbClr val="000000"/>
                </a:solidFill>
                <a:latin typeface="NABGVL+Times New Roman"/>
                <a:cs typeface="NABGVL+Times New Roman"/>
              </a:rPr>
              <a:t>ilość</a:t>
            </a:r>
            <a:r>
              <a:rPr dirty="0" sz="1100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1100">
                <a:solidFill>
                  <a:srgbClr val="000000"/>
                </a:solidFill>
                <a:latin typeface="NABGVL+Times New Roman"/>
                <a:cs typeface="NABGVL+Times New Roman"/>
              </a:rPr>
              <a:t>członków</a:t>
            </a:r>
            <a:r>
              <a:rPr dirty="0" sz="1100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1100">
                <a:solidFill>
                  <a:srgbClr val="000000"/>
                </a:solidFill>
                <a:latin typeface="NABGVL+Times New Roman"/>
                <a:cs typeface="NABGVL+Times New Roman"/>
              </a:rPr>
              <a:t>rodziny</a:t>
            </a:r>
            <a:r>
              <a:rPr dirty="0" sz="1100" spc="-12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1100">
                <a:solidFill>
                  <a:srgbClr val="000000"/>
                </a:solidFill>
                <a:latin typeface="NABGVL+Times New Roman"/>
                <a:cs typeface="NABGVL+Times New Roman"/>
              </a:rPr>
              <a:t>:</a:t>
            </a:r>
            <a:r>
              <a:rPr dirty="0" sz="1100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1100">
                <a:solidFill>
                  <a:srgbClr val="000000"/>
                </a:solidFill>
                <a:latin typeface="NABGVL+Times New Roman"/>
                <a:cs typeface="NABGVL+Times New Roman"/>
              </a:rPr>
              <a:t>12</a:t>
            </a:r>
            <a:r>
              <a:rPr dirty="0" sz="1100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1100">
                <a:solidFill>
                  <a:srgbClr val="000000"/>
                </a:solidFill>
                <a:latin typeface="NABGVL+Times New Roman"/>
                <a:cs typeface="NABGVL+Times New Roman"/>
              </a:rPr>
              <a:t>miesięcy</a:t>
            </a:r>
            <a:r>
              <a:rPr dirty="0" sz="1100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1100">
                <a:solidFill>
                  <a:srgbClr val="000000"/>
                </a:solidFill>
                <a:latin typeface="NABGVL+Times New Roman"/>
                <a:cs typeface="NABGVL+Times New Roman"/>
              </a:rPr>
              <a:t>=</a:t>
            </a:r>
            <a:r>
              <a:rPr dirty="0" sz="1100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1100">
                <a:solidFill>
                  <a:srgbClr val="000000"/>
                </a:solidFill>
                <a:latin typeface="NABGVL+Times New Roman"/>
                <a:cs typeface="NABGVL+Times New Roman"/>
              </a:rPr>
              <a:t>……………………</a:t>
            </a:r>
          </a:p>
          <a:p>
            <a:pPr marL="143255" marR="0">
              <a:lnSpc>
                <a:spcPts val="996"/>
              </a:lnSpc>
              <a:spcBef>
                <a:spcPts val="989"/>
              </a:spcBef>
              <a:spcAft>
                <a:spcPts val="0"/>
              </a:spcAft>
            </a:pPr>
            <a:r>
              <a:rPr dirty="0" sz="900">
                <a:solidFill>
                  <a:srgbClr val="000000"/>
                </a:solidFill>
                <a:latin typeface="NABGVL+Times New Roman"/>
                <a:cs typeface="NABGVL+Times New Roman"/>
              </a:rPr>
              <a:t>Średni</a:t>
            </a:r>
            <a:r>
              <a:rPr dirty="0" sz="900" spc="-10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900">
                <a:solidFill>
                  <a:srgbClr val="000000"/>
                </a:solidFill>
                <a:latin typeface="NABGVL+Times New Roman"/>
                <a:cs typeface="NABGVL+Times New Roman"/>
              </a:rPr>
              <a:t>dochód</a:t>
            </a:r>
            <a:r>
              <a:rPr dirty="0" sz="900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900">
                <a:solidFill>
                  <a:srgbClr val="000000"/>
                </a:solidFill>
                <a:latin typeface="NABGVL+Times New Roman"/>
                <a:cs typeface="NABGVL+Times New Roman"/>
              </a:rPr>
              <a:t>na</a:t>
            </a:r>
            <a:r>
              <a:rPr dirty="0" sz="900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900">
                <a:solidFill>
                  <a:srgbClr val="000000"/>
                </a:solidFill>
                <a:latin typeface="NABGVL+Times New Roman"/>
                <a:cs typeface="NABGVL+Times New Roman"/>
              </a:rPr>
              <a:t>1członka</a:t>
            </a:r>
            <a:r>
              <a:rPr dirty="0" sz="900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900">
                <a:solidFill>
                  <a:srgbClr val="000000"/>
                </a:solidFill>
                <a:latin typeface="NABGVL+Times New Roman"/>
                <a:cs typeface="NABGVL+Times New Roman"/>
              </a:rPr>
              <a:t>rodziny</a:t>
            </a:r>
          </a:p>
        </p:txBody>
      </p:sp>
      <p:sp>
        <p:nvSpPr>
          <p:cNvPr id="18" name="object 18"/>
          <p:cNvSpPr txBox="1"/>
          <p:nvPr/>
        </p:nvSpPr>
        <p:spPr>
          <a:xfrm>
            <a:off x="934516" y="5085234"/>
            <a:ext cx="5180119" cy="19336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222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NABGVL+Times New Roman"/>
                <a:cs typeface="NABGVL+Times New Roman"/>
              </a:rPr>
              <a:t>(słownie</a:t>
            </a:r>
            <a:r>
              <a:rPr dirty="0" sz="1100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1100">
                <a:solidFill>
                  <a:srgbClr val="000000"/>
                </a:solidFill>
                <a:latin typeface="NABGVL+Times New Roman"/>
                <a:cs typeface="NABGVL+Times New Roman"/>
              </a:rPr>
              <a:t>złotych:</a:t>
            </a:r>
            <a:r>
              <a:rPr dirty="0" sz="1100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1100">
                <a:solidFill>
                  <a:srgbClr val="000000"/>
                </a:solidFill>
                <a:latin typeface="NABGVL+Times New Roman"/>
                <a:cs typeface="NABGVL+Times New Roman"/>
              </a:rPr>
              <a:t>…………………………………………………………………………..)</a:t>
            </a:r>
          </a:p>
        </p:txBody>
      </p:sp>
      <p:sp>
        <p:nvSpPr>
          <p:cNvPr id="19" name="object 19"/>
          <p:cNvSpPr txBox="1"/>
          <p:nvPr/>
        </p:nvSpPr>
        <p:spPr>
          <a:xfrm>
            <a:off x="899464" y="5451221"/>
            <a:ext cx="5910285" cy="56162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996"/>
              </a:lnSpc>
              <a:spcBef>
                <a:spcPts val="0"/>
              </a:spcBef>
              <a:spcAft>
                <a:spcPts val="0"/>
              </a:spcAft>
            </a:pPr>
            <a:r>
              <a:rPr dirty="0" sz="900">
                <a:solidFill>
                  <a:srgbClr val="000000"/>
                </a:solidFill>
                <a:latin typeface="NABGVL+Times New Roman"/>
                <a:cs typeface="NABGVL+Times New Roman"/>
              </a:rPr>
              <a:t>Oświadczenie</a:t>
            </a:r>
            <a:r>
              <a:rPr dirty="0" sz="900" spc="397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900">
                <a:solidFill>
                  <a:srgbClr val="000000"/>
                </a:solidFill>
                <a:latin typeface="NABGVL+Times New Roman"/>
                <a:cs typeface="NABGVL+Times New Roman"/>
              </a:rPr>
              <a:t>składam</a:t>
            </a:r>
            <a:r>
              <a:rPr dirty="0" sz="900" spc="392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900">
                <a:solidFill>
                  <a:srgbClr val="000000"/>
                </a:solidFill>
                <a:latin typeface="NABGVL+Times New Roman"/>
                <a:cs typeface="NABGVL+Times New Roman"/>
              </a:rPr>
              <a:t>w</a:t>
            </a:r>
            <a:r>
              <a:rPr dirty="0" sz="900" spc="384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900">
                <a:solidFill>
                  <a:srgbClr val="000000"/>
                </a:solidFill>
                <a:latin typeface="NABGVL+Times New Roman"/>
                <a:cs typeface="NABGVL+Times New Roman"/>
              </a:rPr>
              <a:t>celu</a:t>
            </a:r>
            <a:r>
              <a:rPr dirty="0" sz="900" spc="404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900">
                <a:solidFill>
                  <a:srgbClr val="000000"/>
                </a:solidFill>
                <a:latin typeface="NABGVL+Times New Roman"/>
                <a:cs typeface="NABGVL+Times New Roman"/>
              </a:rPr>
              <a:t>określenia</a:t>
            </a:r>
            <a:r>
              <a:rPr dirty="0" sz="900" spc="409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900">
                <a:solidFill>
                  <a:srgbClr val="000000"/>
                </a:solidFill>
                <a:latin typeface="NABGVL+Times New Roman"/>
                <a:cs typeface="NABGVL+Times New Roman"/>
              </a:rPr>
              <a:t>wysokości</a:t>
            </a:r>
            <a:r>
              <a:rPr dirty="0" sz="900" spc="421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900">
                <a:solidFill>
                  <a:srgbClr val="000000"/>
                </a:solidFill>
                <a:latin typeface="NABGVL+Times New Roman"/>
                <a:cs typeface="NABGVL+Times New Roman"/>
              </a:rPr>
              <a:t>świadczeń</a:t>
            </a:r>
            <a:r>
              <a:rPr dirty="0" sz="900" spc="402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900">
                <a:solidFill>
                  <a:srgbClr val="000000"/>
                </a:solidFill>
                <a:latin typeface="NABGVL+Times New Roman"/>
                <a:cs typeface="NABGVL+Times New Roman"/>
              </a:rPr>
              <a:t>udzielanych</a:t>
            </a:r>
            <a:r>
              <a:rPr dirty="0" sz="900" spc="404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900">
                <a:solidFill>
                  <a:srgbClr val="000000"/>
                </a:solidFill>
                <a:latin typeface="NABGVL+Times New Roman"/>
                <a:cs typeface="NABGVL+Times New Roman"/>
              </a:rPr>
              <a:t>z</a:t>
            </a:r>
            <a:r>
              <a:rPr dirty="0" sz="900" spc="394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900">
                <a:solidFill>
                  <a:srgbClr val="000000"/>
                </a:solidFill>
                <a:latin typeface="NABGVL+Times New Roman"/>
                <a:cs typeface="NABGVL+Times New Roman"/>
              </a:rPr>
              <a:t>Zakładowego</a:t>
            </a:r>
            <a:r>
              <a:rPr dirty="0" sz="900" spc="403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900">
                <a:solidFill>
                  <a:srgbClr val="000000"/>
                </a:solidFill>
                <a:latin typeface="NABGVL+Times New Roman"/>
                <a:cs typeface="NABGVL+Times New Roman"/>
              </a:rPr>
              <a:t>Funduszu</a:t>
            </a:r>
            <a:r>
              <a:rPr dirty="0" sz="900" spc="404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900">
                <a:solidFill>
                  <a:srgbClr val="000000"/>
                </a:solidFill>
                <a:latin typeface="NABGVL+Times New Roman"/>
                <a:cs typeface="NABGVL+Times New Roman"/>
              </a:rPr>
              <a:t>Świadczeń</a:t>
            </a:r>
          </a:p>
          <a:p>
            <a:pPr marL="0" marR="0">
              <a:lnSpc>
                <a:spcPts val="1044"/>
              </a:lnSpc>
              <a:spcBef>
                <a:spcPts val="63"/>
              </a:spcBef>
              <a:spcAft>
                <a:spcPts val="0"/>
              </a:spcAft>
            </a:pPr>
            <a:r>
              <a:rPr dirty="0" sz="900" spc="-94">
                <a:solidFill>
                  <a:srgbClr val="000000"/>
                </a:solidFill>
                <a:latin typeface="OHIQTU+DejaVu Serif"/>
                <a:cs typeface="OHIQTU+DejaVu Serif"/>
              </a:rPr>
              <a:t>Socjalnych.</a:t>
            </a:r>
          </a:p>
          <a:p>
            <a:pPr marL="0" marR="0">
              <a:lnSpc>
                <a:spcPts val="996"/>
              </a:lnSpc>
              <a:spcBef>
                <a:spcPts val="17"/>
              </a:spcBef>
              <a:spcAft>
                <a:spcPts val="0"/>
              </a:spcAft>
            </a:pPr>
            <a:r>
              <a:rPr dirty="0" sz="900">
                <a:solidFill>
                  <a:srgbClr val="000000"/>
                </a:solidFill>
                <a:latin typeface="NABGVL+Times New Roman"/>
                <a:cs typeface="NABGVL+Times New Roman"/>
              </a:rPr>
              <a:t>Prawdziwość</a:t>
            </a:r>
            <a:r>
              <a:rPr dirty="0" sz="900" spc="82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900">
                <a:solidFill>
                  <a:srgbClr val="000000"/>
                </a:solidFill>
                <a:latin typeface="NABGVL+Times New Roman"/>
                <a:cs typeface="NABGVL+Times New Roman"/>
              </a:rPr>
              <a:t>wyżej</a:t>
            </a:r>
            <a:r>
              <a:rPr dirty="0" sz="900" spc="80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900">
                <a:solidFill>
                  <a:srgbClr val="000000"/>
                </a:solidFill>
                <a:latin typeface="NABGVL+Times New Roman"/>
                <a:cs typeface="NABGVL+Times New Roman"/>
              </a:rPr>
              <a:t>przedstawionych</a:t>
            </a:r>
            <a:r>
              <a:rPr dirty="0" sz="900" spc="80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900">
                <a:solidFill>
                  <a:srgbClr val="000000"/>
                </a:solidFill>
                <a:latin typeface="NABGVL+Times New Roman"/>
                <a:cs typeface="NABGVL+Times New Roman"/>
              </a:rPr>
              <a:t>danych</a:t>
            </a:r>
            <a:r>
              <a:rPr dirty="0" sz="900" spc="80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900">
                <a:solidFill>
                  <a:srgbClr val="000000"/>
                </a:solidFill>
                <a:latin typeface="NABGVL+Times New Roman"/>
                <a:cs typeface="NABGVL+Times New Roman"/>
              </a:rPr>
              <a:t>potwierdzam</a:t>
            </a:r>
            <a:r>
              <a:rPr dirty="0" sz="900" spc="70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900">
                <a:solidFill>
                  <a:srgbClr val="000000"/>
                </a:solidFill>
                <a:latin typeface="NABGVL+Times New Roman"/>
                <a:cs typeface="NABGVL+Times New Roman"/>
              </a:rPr>
              <a:t>własnoręcznym</a:t>
            </a:r>
            <a:r>
              <a:rPr dirty="0" sz="900" spc="70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900">
                <a:solidFill>
                  <a:srgbClr val="000000"/>
                </a:solidFill>
                <a:latin typeface="NABGVL+Times New Roman"/>
                <a:cs typeface="NABGVL+Times New Roman"/>
              </a:rPr>
              <a:t>podpisem,</a:t>
            </a:r>
            <a:r>
              <a:rPr dirty="0" sz="900" spc="75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900">
                <a:solidFill>
                  <a:srgbClr val="000000"/>
                </a:solidFill>
                <a:latin typeface="NABGVL+Times New Roman"/>
                <a:cs typeface="NABGVL+Times New Roman"/>
              </a:rPr>
              <a:t>świadom</a:t>
            </a:r>
            <a:r>
              <a:rPr dirty="0" sz="900" spc="57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900">
                <a:solidFill>
                  <a:srgbClr val="000000"/>
                </a:solidFill>
                <a:latin typeface="NABGVL+Times New Roman"/>
                <a:cs typeface="NABGVL+Times New Roman"/>
              </a:rPr>
              <a:t>odpowiedzialności</a:t>
            </a:r>
            <a:r>
              <a:rPr dirty="0" sz="900" spc="75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900">
                <a:solidFill>
                  <a:srgbClr val="000000"/>
                </a:solidFill>
                <a:latin typeface="NABGVL+Times New Roman"/>
                <a:cs typeface="NABGVL+Times New Roman"/>
              </a:rPr>
              <a:t>karnej</a:t>
            </a:r>
            <a:r>
              <a:rPr dirty="0" sz="900" spc="77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900">
                <a:solidFill>
                  <a:srgbClr val="000000"/>
                </a:solidFill>
                <a:latin typeface="NABGVL+Times New Roman"/>
                <a:cs typeface="NABGVL+Times New Roman"/>
              </a:rPr>
              <a:t>z</a:t>
            </a:r>
          </a:p>
          <a:p>
            <a:pPr marL="0" marR="0">
              <a:lnSpc>
                <a:spcPts val="1031"/>
              </a:lnSpc>
              <a:spcBef>
                <a:spcPts val="1"/>
              </a:spcBef>
              <a:spcAft>
                <a:spcPts val="0"/>
              </a:spcAft>
            </a:pPr>
            <a:r>
              <a:rPr dirty="0" sz="900" spc="-96">
                <a:solidFill>
                  <a:srgbClr val="000000"/>
                </a:solidFill>
                <a:latin typeface="OHIQTU+DejaVu Serif"/>
                <a:cs typeface="OHIQTU+DejaVu Serif"/>
              </a:rPr>
              <a:t>art.</a:t>
            </a:r>
            <a:r>
              <a:rPr dirty="0" sz="900" spc="-116">
                <a:solidFill>
                  <a:srgbClr val="000000"/>
                </a:solidFill>
                <a:latin typeface="OHIQTU+DejaVu Serif"/>
                <a:cs typeface="OHIQTU+DejaVu Serif"/>
              </a:rPr>
              <a:t> </a:t>
            </a:r>
            <a:r>
              <a:rPr dirty="0" sz="900" spc="-82">
                <a:solidFill>
                  <a:srgbClr val="000000"/>
                </a:solidFill>
                <a:latin typeface="OHIQTU+DejaVu Serif"/>
                <a:cs typeface="OHIQTU+DejaVu Serif"/>
              </a:rPr>
              <a:t>271</a:t>
            </a:r>
            <a:r>
              <a:rPr dirty="0" sz="900" spc="-176">
                <a:solidFill>
                  <a:srgbClr val="000000"/>
                </a:solidFill>
                <a:latin typeface="OHIQTU+DejaVu Serif"/>
                <a:cs typeface="OHIQTU+DejaVu Serif"/>
              </a:rPr>
              <a:t> </a:t>
            </a:r>
            <a:r>
              <a:rPr dirty="0" sz="900" spc="-27">
                <a:solidFill>
                  <a:srgbClr val="000000"/>
                </a:solidFill>
                <a:latin typeface="OHIQTU+DejaVu Serif"/>
                <a:cs typeface="OHIQTU+DejaVu Serif"/>
              </a:rPr>
              <a:t>K.K.</a:t>
            </a:r>
          </a:p>
        </p:txBody>
      </p:sp>
      <p:sp>
        <p:nvSpPr>
          <p:cNvPr id="20" name="object 20"/>
          <p:cNvSpPr txBox="1"/>
          <p:nvPr/>
        </p:nvSpPr>
        <p:spPr>
          <a:xfrm>
            <a:off x="899464" y="6048415"/>
            <a:ext cx="5922063" cy="36388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837"/>
              </a:lnSpc>
              <a:spcBef>
                <a:spcPts val="0"/>
              </a:spcBef>
              <a:spcAft>
                <a:spcPts val="0"/>
              </a:spcAft>
            </a:pPr>
            <a:r>
              <a:rPr dirty="0" sz="750">
                <a:solidFill>
                  <a:srgbClr val="000000"/>
                </a:solidFill>
                <a:latin typeface="NABGVL+Times New Roman"/>
                <a:cs typeface="NABGVL+Times New Roman"/>
              </a:rPr>
              <a:t>„Wyrażam</a:t>
            </a:r>
            <a:r>
              <a:rPr dirty="0" sz="750" spc="58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750">
                <a:solidFill>
                  <a:srgbClr val="000000"/>
                </a:solidFill>
                <a:latin typeface="NABGVL+Times New Roman"/>
                <a:cs typeface="NABGVL+Times New Roman"/>
              </a:rPr>
              <a:t>zgodę</a:t>
            </a:r>
            <a:r>
              <a:rPr dirty="0" sz="750" spc="52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750">
                <a:solidFill>
                  <a:srgbClr val="000000"/>
                </a:solidFill>
                <a:latin typeface="NABGVL+Times New Roman"/>
                <a:cs typeface="NABGVL+Times New Roman"/>
              </a:rPr>
              <a:t>na</a:t>
            </a:r>
            <a:r>
              <a:rPr dirty="0" sz="750" spc="35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750">
                <a:solidFill>
                  <a:srgbClr val="000000"/>
                </a:solidFill>
                <a:latin typeface="NABGVL+Times New Roman"/>
                <a:cs typeface="NABGVL+Times New Roman"/>
              </a:rPr>
              <a:t>przetwarzanie</a:t>
            </a:r>
            <a:r>
              <a:rPr dirty="0" sz="750" spc="54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750">
                <a:solidFill>
                  <a:srgbClr val="000000"/>
                </a:solidFill>
                <a:latin typeface="NABGVL+Times New Roman"/>
                <a:cs typeface="NABGVL+Times New Roman"/>
              </a:rPr>
              <a:t>moich</a:t>
            </a:r>
            <a:r>
              <a:rPr dirty="0" sz="750" spc="63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750">
                <a:solidFill>
                  <a:srgbClr val="000000"/>
                </a:solidFill>
                <a:latin typeface="NABGVL+Times New Roman"/>
                <a:cs typeface="NABGVL+Times New Roman"/>
              </a:rPr>
              <a:t>danych</a:t>
            </a:r>
            <a:r>
              <a:rPr dirty="0" sz="750" spc="61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750">
                <a:solidFill>
                  <a:srgbClr val="000000"/>
                </a:solidFill>
                <a:latin typeface="NABGVL+Times New Roman"/>
                <a:cs typeface="NABGVL+Times New Roman"/>
              </a:rPr>
              <a:t>osobowych</a:t>
            </a:r>
            <a:r>
              <a:rPr dirty="0" sz="750" spc="62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750">
                <a:solidFill>
                  <a:srgbClr val="000000"/>
                </a:solidFill>
                <a:latin typeface="NABGVL+Times New Roman"/>
                <a:cs typeface="NABGVL+Times New Roman"/>
              </a:rPr>
              <a:t>dla</a:t>
            </a:r>
            <a:r>
              <a:rPr dirty="0" sz="750" spc="52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750">
                <a:solidFill>
                  <a:srgbClr val="000000"/>
                </a:solidFill>
                <a:latin typeface="NABGVL+Times New Roman"/>
                <a:cs typeface="NABGVL+Times New Roman"/>
              </a:rPr>
              <a:t>potrzeb</a:t>
            </a:r>
            <a:r>
              <a:rPr dirty="0" sz="750" spc="47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750">
                <a:solidFill>
                  <a:srgbClr val="000000"/>
                </a:solidFill>
                <a:latin typeface="NABGVL+Times New Roman"/>
                <a:cs typeface="NABGVL+Times New Roman"/>
              </a:rPr>
              <a:t>niezbędnych</a:t>
            </a:r>
            <a:r>
              <a:rPr dirty="0" sz="750" spc="61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750">
                <a:solidFill>
                  <a:srgbClr val="000000"/>
                </a:solidFill>
                <a:latin typeface="NABGVL+Times New Roman"/>
                <a:cs typeface="NABGVL+Times New Roman"/>
              </a:rPr>
              <a:t>do</a:t>
            </a:r>
            <a:r>
              <a:rPr dirty="0" sz="750" spc="40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750">
                <a:solidFill>
                  <a:srgbClr val="000000"/>
                </a:solidFill>
                <a:latin typeface="NABGVL+Times New Roman"/>
                <a:cs typeface="NABGVL+Times New Roman"/>
              </a:rPr>
              <a:t>realizacji</a:t>
            </a:r>
            <a:r>
              <a:rPr dirty="0" sz="750" spc="58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750">
                <a:solidFill>
                  <a:srgbClr val="000000"/>
                </a:solidFill>
                <a:latin typeface="NABGVL+Times New Roman"/>
                <a:cs typeface="NABGVL+Times New Roman"/>
              </a:rPr>
              <a:t>działalności</a:t>
            </a:r>
            <a:r>
              <a:rPr dirty="0" sz="750" spc="58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750">
                <a:solidFill>
                  <a:srgbClr val="000000"/>
                </a:solidFill>
                <a:latin typeface="NABGVL+Times New Roman"/>
                <a:cs typeface="NABGVL+Times New Roman"/>
              </a:rPr>
              <a:t>Zakładowego</a:t>
            </a:r>
            <a:r>
              <a:rPr dirty="0" sz="750" spc="48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750">
                <a:solidFill>
                  <a:srgbClr val="000000"/>
                </a:solidFill>
                <a:latin typeface="NABGVL+Times New Roman"/>
                <a:cs typeface="NABGVL+Times New Roman"/>
              </a:rPr>
              <a:t>Funduszu</a:t>
            </a:r>
            <a:r>
              <a:rPr dirty="0" sz="750" spc="52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750">
                <a:solidFill>
                  <a:srgbClr val="000000"/>
                </a:solidFill>
                <a:latin typeface="NABGVL+Times New Roman"/>
                <a:cs typeface="NABGVL+Times New Roman"/>
              </a:rPr>
              <a:t>Świadczeń</a:t>
            </a:r>
          </a:p>
          <a:p>
            <a:pPr marL="0" marR="0">
              <a:lnSpc>
                <a:spcPts val="864"/>
              </a:lnSpc>
              <a:spcBef>
                <a:spcPts val="0"/>
              </a:spcBef>
              <a:spcAft>
                <a:spcPts val="0"/>
              </a:spcAft>
            </a:pPr>
            <a:r>
              <a:rPr dirty="0" sz="750">
                <a:solidFill>
                  <a:srgbClr val="000000"/>
                </a:solidFill>
                <a:latin typeface="NABGVL+Times New Roman"/>
                <a:cs typeface="NABGVL+Times New Roman"/>
              </a:rPr>
              <a:t>Socjalnych</a:t>
            </a:r>
            <a:r>
              <a:rPr dirty="0" sz="750" spc="25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750">
                <a:solidFill>
                  <a:srgbClr val="000000"/>
                </a:solidFill>
                <a:latin typeface="NABGVL+Times New Roman"/>
                <a:cs typeface="NABGVL+Times New Roman"/>
              </a:rPr>
              <a:t>(zgodnie</a:t>
            </a:r>
            <a:r>
              <a:rPr dirty="0" sz="750" spc="17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750">
                <a:solidFill>
                  <a:srgbClr val="000000"/>
                </a:solidFill>
                <a:latin typeface="NABGVL+Times New Roman"/>
                <a:cs typeface="NABGVL+Times New Roman"/>
              </a:rPr>
              <a:t>z</a:t>
            </a:r>
            <a:r>
              <a:rPr dirty="0" sz="750" spc="19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750">
                <a:solidFill>
                  <a:srgbClr val="000000"/>
                </a:solidFill>
                <a:latin typeface="NABGVL+Times New Roman"/>
                <a:cs typeface="NABGVL+Times New Roman"/>
              </a:rPr>
              <a:t>Ustawą</a:t>
            </a:r>
            <a:r>
              <a:rPr dirty="0" sz="750" spc="18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750">
                <a:solidFill>
                  <a:srgbClr val="000000"/>
                </a:solidFill>
                <a:latin typeface="NABGVL+Times New Roman"/>
                <a:cs typeface="NABGVL+Times New Roman"/>
              </a:rPr>
              <a:t>z</a:t>
            </a:r>
            <a:r>
              <a:rPr dirty="0" sz="750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750">
                <a:solidFill>
                  <a:srgbClr val="000000"/>
                </a:solidFill>
                <a:latin typeface="NABGVL+Times New Roman"/>
                <a:cs typeface="NABGVL+Times New Roman"/>
              </a:rPr>
              <a:t>dnia</a:t>
            </a:r>
            <a:r>
              <a:rPr dirty="0" sz="750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750">
                <a:solidFill>
                  <a:srgbClr val="000000"/>
                </a:solidFill>
                <a:latin typeface="NABGVL+Times New Roman"/>
                <a:cs typeface="NABGVL+Times New Roman"/>
              </a:rPr>
              <a:t>29.08.1997</a:t>
            </a:r>
            <a:r>
              <a:rPr dirty="0" sz="750" spc="23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750">
                <a:solidFill>
                  <a:srgbClr val="000000"/>
                </a:solidFill>
                <a:latin typeface="NABGVL+Times New Roman"/>
                <a:cs typeface="NABGVL+Times New Roman"/>
              </a:rPr>
              <a:t>roku</a:t>
            </a:r>
            <a:r>
              <a:rPr dirty="0" sz="750" spc="26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750">
                <a:solidFill>
                  <a:srgbClr val="000000"/>
                </a:solidFill>
                <a:latin typeface="NABGVL+Times New Roman"/>
                <a:cs typeface="NABGVL+Times New Roman"/>
              </a:rPr>
              <a:t>o</a:t>
            </a:r>
            <a:r>
              <a:rPr dirty="0" sz="750" spc="13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750">
                <a:solidFill>
                  <a:srgbClr val="000000"/>
                </a:solidFill>
                <a:latin typeface="NABGVL+Times New Roman"/>
                <a:cs typeface="NABGVL+Times New Roman"/>
              </a:rPr>
              <a:t>Ochronie</a:t>
            </a:r>
            <a:r>
              <a:rPr dirty="0" sz="750" spc="19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750">
                <a:solidFill>
                  <a:srgbClr val="000000"/>
                </a:solidFill>
                <a:latin typeface="NABGVL+Times New Roman"/>
                <a:cs typeface="NABGVL+Times New Roman"/>
              </a:rPr>
              <a:t>Danych</a:t>
            </a:r>
            <a:r>
              <a:rPr dirty="0" sz="750" spc="25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750">
                <a:solidFill>
                  <a:srgbClr val="000000"/>
                </a:solidFill>
                <a:latin typeface="NABGVL+Times New Roman"/>
                <a:cs typeface="NABGVL+Times New Roman"/>
              </a:rPr>
              <a:t>Osobowych;</a:t>
            </a:r>
            <a:r>
              <a:rPr dirty="0" sz="750" spc="13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750">
                <a:solidFill>
                  <a:srgbClr val="000000"/>
                </a:solidFill>
                <a:latin typeface="NABGVL+Times New Roman"/>
                <a:cs typeface="NABGVL+Times New Roman"/>
              </a:rPr>
              <a:t>tekst</a:t>
            </a:r>
            <a:r>
              <a:rPr dirty="0" sz="750" spc="22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750">
                <a:solidFill>
                  <a:srgbClr val="000000"/>
                </a:solidFill>
                <a:latin typeface="NABGVL+Times New Roman"/>
                <a:cs typeface="NABGVL+Times New Roman"/>
              </a:rPr>
              <a:t>jednolity:</a:t>
            </a:r>
            <a:r>
              <a:rPr dirty="0" sz="750" spc="12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750">
                <a:solidFill>
                  <a:srgbClr val="000000"/>
                </a:solidFill>
                <a:latin typeface="NABGVL+Times New Roman"/>
                <a:cs typeface="NABGVL+Times New Roman"/>
              </a:rPr>
              <a:t>Dz.</a:t>
            </a:r>
            <a:r>
              <a:rPr dirty="0" sz="750" spc="19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750">
                <a:solidFill>
                  <a:srgbClr val="000000"/>
                </a:solidFill>
                <a:latin typeface="NABGVL+Times New Roman"/>
                <a:cs typeface="NABGVL+Times New Roman"/>
              </a:rPr>
              <a:t>U.</a:t>
            </a:r>
            <a:r>
              <a:rPr dirty="0" sz="750" spc="21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750">
                <a:solidFill>
                  <a:srgbClr val="000000"/>
                </a:solidFill>
                <a:latin typeface="NABGVL+Times New Roman"/>
                <a:cs typeface="NABGVL+Times New Roman"/>
              </a:rPr>
              <a:t>z</a:t>
            </a:r>
            <a:r>
              <a:rPr dirty="0" sz="750" spc="19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750">
                <a:solidFill>
                  <a:srgbClr val="000000"/>
                </a:solidFill>
                <a:latin typeface="NABGVL+Times New Roman"/>
                <a:cs typeface="NABGVL+Times New Roman"/>
              </a:rPr>
              <a:t>2002r.</a:t>
            </a:r>
            <a:r>
              <a:rPr dirty="0" sz="750" spc="17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750">
                <a:solidFill>
                  <a:srgbClr val="000000"/>
                </a:solidFill>
                <a:latin typeface="NABGVL+Times New Roman"/>
                <a:cs typeface="NABGVL+Times New Roman"/>
              </a:rPr>
              <a:t>Nr</a:t>
            </a:r>
            <a:r>
              <a:rPr dirty="0" sz="750" spc="20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750" spc="26">
                <a:solidFill>
                  <a:srgbClr val="000000"/>
                </a:solidFill>
                <a:latin typeface="NABGVL+Times New Roman"/>
                <a:cs typeface="NABGVL+Times New Roman"/>
              </a:rPr>
              <a:t>10</a:t>
            </a:r>
            <a:r>
              <a:rPr dirty="0" sz="750" spc="-94">
                <a:solidFill>
                  <a:srgbClr val="000000"/>
                </a:solidFill>
                <a:latin typeface="OHIQTU+DejaVu Serif"/>
                <a:cs typeface="OHIQTU+DejaVu Serif"/>
              </a:rPr>
              <a:t>1,</a:t>
            </a:r>
            <a:r>
              <a:rPr dirty="0" sz="750">
                <a:solidFill>
                  <a:srgbClr val="000000"/>
                </a:solidFill>
                <a:latin typeface="OHIQTU+DejaVu Serif"/>
                <a:cs typeface="OHIQTU+DejaVu Serif"/>
              </a:rPr>
              <a:t> </a:t>
            </a:r>
            <a:r>
              <a:rPr dirty="0" sz="750" spc="-79">
                <a:solidFill>
                  <a:srgbClr val="000000"/>
                </a:solidFill>
                <a:latin typeface="OHIQTU+DejaVu Serif"/>
                <a:cs typeface="OHIQTU+DejaVu Serif"/>
              </a:rPr>
              <a:t>poz.</a:t>
            </a:r>
            <a:r>
              <a:rPr dirty="0" sz="750">
                <a:solidFill>
                  <a:srgbClr val="000000"/>
                </a:solidFill>
                <a:latin typeface="OHIQTU+DejaVu Serif"/>
                <a:cs typeface="OHIQTU+DejaVu Serif"/>
              </a:rPr>
              <a:t> </a:t>
            </a:r>
            <a:r>
              <a:rPr dirty="0" sz="750" spc="-70">
                <a:solidFill>
                  <a:srgbClr val="000000"/>
                </a:solidFill>
                <a:latin typeface="OHIQTU+DejaVu Serif"/>
                <a:cs typeface="OHIQTU+DejaVu Serif"/>
              </a:rPr>
              <a:t>926</a:t>
            </a:r>
            <a:r>
              <a:rPr dirty="0" sz="750" spc="-129">
                <a:solidFill>
                  <a:srgbClr val="000000"/>
                </a:solidFill>
                <a:latin typeface="OHIQTU+DejaVu Serif"/>
                <a:cs typeface="OHIQTU+DejaVu Serif"/>
              </a:rPr>
              <a:t> </a:t>
            </a:r>
            <a:r>
              <a:rPr dirty="0" sz="750" spc="-30">
                <a:solidFill>
                  <a:srgbClr val="000000"/>
                </a:solidFill>
                <a:latin typeface="OHIQTU+DejaVu Serif"/>
                <a:cs typeface="OHIQTU+DejaVu Serif"/>
              </a:rPr>
              <a:t>ze</a:t>
            </a:r>
            <a:r>
              <a:rPr dirty="0" sz="750" spc="-142">
                <a:solidFill>
                  <a:srgbClr val="000000"/>
                </a:solidFill>
                <a:latin typeface="OHIQTU+DejaVu Serif"/>
                <a:cs typeface="OHIQTU+DejaVu Serif"/>
              </a:rPr>
              <a:t> </a:t>
            </a:r>
            <a:r>
              <a:rPr dirty="0" sz="750" spc="-60">
                <a:solidFill>
                  <a:srgbClr val="000000"/>
                </a:solidFill>
                <a:latin typeface="OHIQTU+DejaVu Serif"/>
                <a:cs typeface="OHIQTU+DejaVu Serif"/>
              </a:rPr>
              <a:t>zm.)</a:t>
            </a:r>
            <a:r>
              <a:rPr dirty="0" sz="750" spc="-15">
                <a:solidFill>
                  <a:srgbClr val="000000"/>
                </a:solidFill>
                <a:latin typeface="OHIQTU+DejaVu Serif"/>
                <a:cs typeface="OHIQTU+DejaVu Serif"/>
              </a:rPr>
              <a:t> </a:t>
            </a:r>
            <a:r>
              <a:rPr dirty="0" sz="750" spc="-103">
                <a:solidFill>
                  <a:srgbClr val="000000"/>
                </a:solidFill>
                <a:latin typeface="OHIQTU+DejaVu Serif"/>
                <a:cs typeface="OHIQTU+DejaVu Serif"/>
              </a:rPr>
              <a:t>oraz</a:t>
            </a:r>
          </a:p>
          <a:p>
            <a:pPr marL="0" marR="0">
              <a:lnSpc>
                <a:spcPts val="837"/>
              </a:lnSpc>
              <a:spcBef>
                <a:spcPts val="62"/>
              </a:spcBef>
              <a:spcAft>
                <a:spcPts val="0"/>
              </a:spcAft>
            </a:pPr>
            <a:r>
              <a:rPr dirty="0" sz="750">
                <a:solidFill>
                  <a:srgbClr val="000000"/>
                </a:solidFill>
                <a:latin typeface="NABGVL+Times New Roman"/>
                <a:cs typeface="NABGVL+Times New Roman"/>
              </a:rPr>
              <a:t>oświadczam,</a:t>
            </a:r>
            <a:r>
              <a:rPr dirty="0" sz="750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750">
                <a:solidFill>
                  <a:srgbClr val="000000"/>
                </a:solidFill>
                <a:latin typeface="NABGVL+Times New Roman"/>
                <a:cs typeface="NABGVL+Times New Roman"/>
              </a:rPr>
              <a:t>że</a:t>
            </a:r>
            <a:r>
              <a:rPr dirty="0" sz="750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750">
                <a:solidFill>
                  <a:srgbClr val="000000"/>
                </a:solidFill>
                <a:latin typeface="NABGVL+Times New Roman"/>
                <a:cs typeface="NABGVL+Times New Roman"/>
              </a:rPr>
              <a:t>zapoznałam/em</a:t>
            </a:r>
            <a:r>
              <a:rPr dirty="0" sz="750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750">
                <a:solidFill>
                  <a:srgbClr val="000000"/>
                </a:solidFill>
                <a:latin typeface="NABGVL+Times New Roman"/>
                <a:cs typeface="NABGVL+Times New Roman"/>
              </a:rPr>
              <a:t>się</a:t>
            </a:r>
            <a:r>
              <a:rPr dirty="0" sz="750" spc="-12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750">
                <a:solidFill>
                  <a:srgbClr val="000000"/>
                </a:solidFill>
                <a:latin typeface="NABGVL+Times New Roman"/>
                <a:cs typeface="NABGVL+Times New Roman"/>
              </a:rPr>
              <a:t>z</a:t>
            </a:r>
            <a:r>
              <a:rPr dirty="0" sz="750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750">
                <a:solidFill>
                  <a:srgbClr val="000000"/>
                </a:solidFill>
                <a:latin typeface="NABGVL+Times New Roman"/>
                <a:cs typeface="NABGVL+Times New Roman"/>
              </a:rPr>
              <a:t>treścią</a:t>
            </a:r>
            <a:r>
              <a:rPr dirty="0" sz="750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750">
                <a:solidFill>
                  <a:srgbClr val="000000"/>
                </a:solidFill>
                <a:latin typeface="NABGVL+Times New Roman"/>
                <a:cs typeface="NABGVL+Times New Roman"/>
              </a:rPr>
              <a:t>w/w</a:t>
            </a:r>
            <a:r>
              <a:rPr dirty="0" sz="750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750">
                <a:solidFill>
                  <a:srgbClr val="000000"/>
                </a:solidFill>
                <a:latin typeface="NABGVL+Times New Roman"/>
                <a:cs typeface="NABGVL+Times New Roman"/>
              </a:rPr>
              <a:t>ustawy.”</a:t>
            </a:r>
          </a:p>
        </p:txBody>
      </p:sp>
      <p:sp>
        <p:nvSpPr>
          <p:cNvPr id="21" name="object 21"/>
          <p:cNvSpPr txBox="1"/>
          <p:nvPr/>
        </p:nvSpPr>
        <p:spPr>
          <a:xfrm>
            <a:off x="4450969" y="6519816"/>
            <a:ext cx="2671464" cy="21550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96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 spc="-81">
                <a:solidFill>
                  <a:srgbClr val="000000"/>
                </a:solidFill>
                <a:latin typeface="OHIQTU+DejaVu Serif"/>
                <a:cs typeface="OHIQTU+DejaVu Serif"/>
              </a:rPr>
              <a:t>....................................................</a:t>
            </a:r>
          </a:p>
        </p:txBody>
      </p:sp>
      <p:sp>
        <p:nvSpPr>
          <p:cNvPr id="22" name="object 22"/>
          <p:cNvSpPr txBox="1"/>
          <p:nvPr/>
        </p:nvSpPr>
        <p:spPr>
          <a:xfrm>
            <a:off x="4929505" y="6701155"/>
            <a:ext cx="1798891" cy="16467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996"/>
              </a:lnSpc>
              <a:spcBef>
                <a:spcPts val="0"/>
              </a:spcBef>
              <a:spcAft>
                <a:spcPts val="0"/>
              </a:spcAft>
            </a:pPr>
            <a:r>
              <a:rPr dirty="0" sz="900">
                <a:solidFill>
                  <a:srgbClr val="000000"/>
                </a:solidFill>
                <a:latin typeface="NABGVL+Times New Roman"/>
                <a:cs typeface="NABGVL+Times New Roman"/>
              </a:rPr>
              <a:t>(Podpis</a:t>
            </a:r>
            <a:r>
              <a:rPr dirty="0" sz="900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900">
                <a:solidFill>
                  <a:srgbClr val="000000"/>
                </a:solidFill>
                <a:latin typeface="NABGVL+Times New Roman"/>
                <a:cs typeface="NABGVL+Times New Roman"/>
              </a:rPr>
              <a:t>składającego</a:t>
            </a:r>
            <a:r>
              <a:rPr dirty="0" sz="900" spc="10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900">
                <a:solidFill>
                  <a:srgbClr val="000000"/>
                </a:solidFill>
                <a:latin typeface="NABGVL+Times New Roman"/>
                <a:cs typeface="NABGVL+Times New Roman"/>
              </a:rPr>
              <a:t>oświadczenie)</a:t>
            </a:r>
          </a:p>
        </p:txBody>
      </p:sp>
      <p:sp>
        <p:nvSpPr>
          <p:cNvPr id="23" name="object 23"/>
          <p:cNvSpPr txBox="1"/>
          <p:nvPr/>
        </p:nvSpPr>
        <p:spPr>
          <a:xfrm>
            <a:off x="899464" y="6832431"/>
            <a:ext cx="665643" cy="1444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830"/>
              </a:lnSpc>
              <a:spcBef>
                <a:spcPts val="0"/>
              </a:spcBef>
              <a:spcAft>
                <a:spcPts val="0"/>
              </a:spcAft>
            </a:pPr>
            <a:r>
              <a:rPr dirty="0" sz="750" b="1" u="sng">
                <a:solidFill>
                  <a:srgbClr val="000000"/>
                </a:solidFill>
                <a:latin typeface="WQOPAK+Times New Roman Bold"/>
                <a:cs typeface="WQOPAK+Times New Roman Bold"/>
              </a:rPr>
              <a:t>Objaśnienie:</a:t>
            </a:r>
          </a:p>
        </p:txBody>
      </p:sp>
      <p:sp>
        <p:nvSpPr>
          <p:cNvPr id="24" name="object 24"/>
          <p:cNvSpPr txBox="1"/>
          <p:nvPr/>
        </p:nvSpPr>
        <p:spPr>
          <a:xfrm>
            <a:off x="899464" y="6939955"/>
            <a:ext cx="5911523" cy="47276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837"/>
              </a:lnSpc>
              <a:spcBef>
                <a:spcPts val="0"/>
              </a:spcBef>
              <a:spcAft>
                <a:spcPts val="0"/>
              </a:spcAft>
            </a:pPr>
            <a:r>
              <a:rPr dirty="0" sz="750" b="1">
                <a:solidFill>
                  <a:srgbClr val="000000"/>
                </a:solidFill>
                <a:latin typeface="WQOPAK+Times New Roman Bold"/>
                <a:cs typeface="WQOPAK+Times New Roman Bold"/>
              </a:rPr>
              <a:t>Średni</a:t>
            </a:r>
            <a:r>
              <a:rPr dirty="0" sz="750" spc="70" b="1">
                <a:solidFill>
                  <a:srgbClr val="000000"/>
                </a:solidFill>
                <a:latin typeface="WQOPAK+Times New Roman Bold"/>
                <a:cs typeface="WQOPAK+Times New Roman Bold"/>
              </a:rPr>
              <a:t> </a:t>
            </a:r>
            <a:r>
              <a:rPr dirty="0" sz="750" b="1">
                <a:solidFill>
                  <a:srgbClr val="000000"/>
                </a:solidFill>
                <a:latin typeface="WQOPAK+Times New Roman Bold"/>
                <a:cs typeface="WQOPAK+Times New Roman Bold"/>
              </a:rPr>
              <a:t>miesi</a:t>
            </a:r>
            <a:r>
              <a:rPr dirty="0" sz="750" b="1">
                <a:solidFill>
                  <a:srgbClr val="000000"/>
                </a:solidFill>
                <a:latin typeface="WQOPAK+Times New Roman Bold"/>
                <a:cs typeface="WQOPAK+Times New Roman Bold"/>
              </a:rPr>
              <a:t>ęczny</a:t>
            </a:r>
            <a:r>
              <a:rPr dirty="0" sz="750" spc="87" b="1">
                <a:solidFill>
                  <a:srgbClr val="000000"/>
                </a:solidFill>
                <a:latin typeface="WQOPAK+Times New Roman Bold"/>
                <a:cs typeface="WQOPAK+Times New Roman Bold"/>
              </a:rPr>
              <a:t> </a:t>
            </a:r>
            <a:r>
              <a:rPr dirty="0" sz="750" b="1">
                <a:solidFill>
                  <a:srgbClr val="000000"/>
                </a:solidFill>
                <a:latin typeface="WQOPAK+Times New Roman Bold"/>
                <a:cs typeface="WQOPAK+Times New Roman Bold"/>
              </a:rPr>
              <a:t>dochód</a:t>
            </a:r>
            <a:r>
              <a:rPr dirty="0" sz="750" spc="71" b="1">
                <a:solidFill>
                  <a:srgbClr val="000000"/>
                </a:solidFill>
                <a:latin typeface="WQOPAK+Times New Roman Bold"/>
                <a:cs typeface="WQOPAK+Times New Roman Bold"/>
              </a:rPr>
              <a:t> </a:t>
            </a:r>
            <a:r>
              <a:rPr dirty="0" sz="750" b="1">
                <a:solidFill>
                  <a:srgbClr val="000000"/>
                </a:solidFill>
                <a:latin typeface="WQOPAK+Times New Roman Bold"/>
                <a:cs typeface="WQOPAK+Times New Roman Bold"/>
              </a:rPr>
              <a:t>przypadający</a:t>
            </a:r>
            <a:r>
              <a:rPr dirty="0" sz="750" spc="84" b="1">
                <a:solidFill>
                  <a:srgbClr val="000000"/>
                </a:solidFill>
                <a:latin typeface="WQOPAK+Times New Roman Bold"/>
                <a:cs typeface="WQOPAK+Times New Roman Bold"/>
              </a:rPr>
              <a:t> </a:t>
            </a:r>
            <a:r>
              <a:rPr dirty="0" sz="750" b="1">
                <a:solidFill>
                  <a:srgbClr val="000000"/>
                </a:solidFill>
                <a:latin typeface="WQOPAK+Times New Roman Bold"/>
                <a:cs typeface="WQOPAK+Times New Roman Bold"/>
              </a:rPr>
              <a:t>na</a:t>
            </a:r>
            <a:r>
              <a:rPr dirty="0" sz="750" spc="93" b="1">
                <a:solidFill>
                  <a:srgbClr val="000000"/>
                </a:solidFill>
                <a:latin typeface="WQOPAK+Times New Roman Bold"/>
                <a:cs typeface="WQOPAK+Times New Roman Bold"/>
              </a:rPr>
              <a:t> </a:t>
            </a:r>
            <a:r>
              <a:rPr dirty="0" sz="750" b="1">
                <a:solidFill>
                  <a:srgbClr val="000000"/>
                </a:solidFill>
                <a:latin typeface="WQOPAK+Times New Roman Bold"/>
                <a:cs typeface="WQOPAK+Times New Roman Bold"/>
              </a:rPr>
              <a:t>osobę</a:t>
            </a:r>
            <a:r>
              <a:rPr dirty="0" sz="750" spc="69" b="1">
                <a:solidFill>
                  <a:srgbClr val="000000"/>
                </a:solidFill>
                <a:latin typeface="WQOPAK+Times New Roman Bold"/>
                <a:cs typeface="WQOPAK+Times New Roman Bold"/>
              </a:rPr>
              <a:t> </a:t>
            </a:r>
            <a:r>
              <a:rPr dirty="0" sz="750" b="1">
                <a:solidFill>
                  <a:srgbClr val="000000"/>
                </a:solidFill>
                <a:latin typeface="WQOPAK+Times New Roman Bold"/>
                <a:cs typeface="WQOPAK+Times New Roman Bold"/>
              </a:rPr>
              <a:t>w</a:t>
            </a:r>
            <a:r>
              <a:rPr dirty="0" sz="750" spc="85" b="1">
                <a:solidFill>
                  <a:srgbClr val="000000"/>
                </a:solidFill>
                <a:latin typeface="WQOPAK+Times New Roman Bold"/>
                <a:cs typeface="WQOPAK+Times New Roman Bold"/>
              </a:rPr>
              <a:t> </a:t>
            </a:r>
            <a:r>
              <a:rPr dirty="0" sz="750" b="1">
                <a:solidFill>
                  <a:srgbClr val="000000"/>
                </a:solidFill>
                <a:latin typeface="WQOPAK+Times New Roman Bold"/>
                <a:cs typeface="WQOPAK+Times New Roman Bold"/>
              </a:rPr>
              <a:t>rodzinie</a:t>
            </a:r>
            <a:r>
              <a:rPr dirty="0" sz="750" spc="79" b="1">
                <a:solidFill>
                  <a:srgbClr val="000000"/>
                </a:solidFill>
                <a:latin typeface="WQOPAK+Times New Roman Bold"/>
                <a:cs typeface="WQOPAK+Times New Roman Bold"/>
              </a:rPr>
              <a:t> </a:t>
            </a:r>
            <a:r>
              <a:rPr dirty="0" sz="750">
                <a:solidFill>
                  <a:srgbClr val="000000"/>
                </a:solidFill>
                <a:latin typeface="NABGVL+Times New Roman"/>
                <a:cs typeface="NABGVL+Times New Roman"/>
              </a:rPr>
              <a:t>–</a:t>
            </a:r>
            <a:r>
              <a:rPr dirty="0" sz="750" spc="86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750" u="sng" i="1">
                <a:solidFill>
                  <a:srgbClr val="000000"/>
                </a:solidFill>
                <a:latin typeface="OBLEEN+Times New Roman Italic"/>
                <a:cs typeface="OBLEEN+Times New Roman Italic"/>
              </a:rPr>
              <a:t>czyli</a:t>
            </a:r>
            <a:r>
              <a:rPr dirty="0" sz="750" spc="21" u="sng" i="1">
                <a:solidFill>
                  <a:srgbClr val="000000"/>
                </a:solidFill>
                <a:latin typeface="OBLEEN+Times New Roman Italic"/>
                <a:cs typeface="OBLEEN+Times New Roman Italic"/>
              </a:rPr>
              <a:t> </a:t>
            </a:r>
            <a:r>
              <a:rPr dirty="0" sz="750" u="sng" i="1">
                <a:solidFill>
                  <a:srgbClr val="000000"/>
                </a:solidFill>
                <a:latin typeface="OBLEEN+Times New Roman Italic"/>
                <a:cs typeface="OBLEEN+Times New Roman Italic"/>
              </a:rPr>
              <a:t>dochód</a:t>
            </a:r>
            <a:r>
              <a:rPr dirty="0" sz="750" spc="23" u="sng" i="1">
                <a:solidFill>
                  <a:srgbClr val="000000"/>
                </a:solidFill>
                <a:latin typeface="OBLEEN+Times New Roman Italic"/>
                <a:cs typeface="OBLEEN+Times New Roman Italic"/>
              </a:rPr>
              <a:t> </a:t>
            </a:r>
            <a:r>
              <a:rPr dirty="0" sz="750" u="sng" i="1">
                <a:solidFill>
                  <a:srgbClr val="000000"/>
                </a:solidFill>
                <a:latin typeface="OBLEEN+Times New Roman Italic"/>
                <a:cs typeface="OBLEEN+Times New Roman Italic"/>
              </a:rPr>
              <a:t>pomniejszony</a:t>
            </a:r>
            <a:r>
              <a:rPr dirty="0" sz="750" spc="28" u="sng" i="1">
                <a:solidFill>
                  <a:srgbClr val="000000"/>
                </a:solidFill>
                <a:latin typeface="OBLEEN+Times New Roman Italic"/>
                <a:cs typeface="OBLEEN+Times New Roman Italic"/>
              </a:rPr>
              <a:t> </a:t>
            </a:r>
            <a:r>
              <a:rPr dirty="0" sz="750" u="sng" i="1">
                <a:solidFill>
                  <a:srgbClr val="000000"/>
                </a:solidFill>
                <a:latin typeface="OBLEEN+Times New Roman Italic"/>
                <a:cs typeface="OBLEEN+Times New Roman Italic"/>
              </a:rPr>
              <a:t>o</a:t>
            </a:r>
            <a:r>
              <a:rPr dirty="0" sz="750" spc="22" u="sng" i="1">
                <a:solidFill>
                  <a:srgbClr val="000000"/>
                </a:solidFill>
                <a:latin typeface="OBLEEN+Times New Roman Italic"/>
                <a:cs typeface="OBLEEN+Times New Roman Italic"/>
              </a:rPr>
              <a:t> </a:t>
            </a:r>
            <a:r>
              <a:rPr dirty="0" sz="750" u="sng" i="1">
                <a:solidFill>
                  <a:srgbClr val="000000"/>
                </a:solidFill>
                <a:latin typeface="OBLEEN+Times New Roman Italic"/>
                <a:cs typeface="OBLEEN+Times New Roman Italic"/>
              </a:rPr>
              <a:t>podatek</a:t>
            </a:r>
            <a:r>
              <a:rPr dirty="0" sz="750" spc="16" u="sng" i="1">
                <a:solidFill>
                  <a:srgbClr val="000000"/>
                </a:solidFill>
                <a:latin typeface="OBLEEN+Times New Roman Italic"/>
                <a:cs typeface="OBLEEN+Times New Roman Italic"/>
              </a:rPr>
              <a:t> </a:t>
            </a:r>
            <a:r>
              <a:rPr dirty="0" sz="750" u="sng" i="1">
                <a:solidFill>
                  <a:srgbClr val="000000"/>
                </a:solidFill>
                <a:latin typeface="OBLEEN+Times New Roman Italic"/>
                <a:cs typeface="OBLEEN+Times New Roman Italic"/>
              </a:rPr>
              <a:t>dochodowy</a:t>
            </a:r>
            <a:r>
              <a:rPr dirty="0" sz="750" spc="14" u="sng" i="1">
                <a:solidFill>
                  <a:srgbClr val="000000"/>
                </a:solidFill>
                <a:latin typeface="OBLEEN+Times New Roman Italic"/>
                <a:cs typeface="OBLEEN+Times New Roman Italic"/>
              </a:rPr>
              <a:t> </a:t>
            </a:r>
            <a:r>
              <a:rPr dirty="0" sz="750" u="sng" i="1">
                <a:solidFill>
                  <a:srgbClr val="000000"/>
                </a:solidFill>
                <a:latin typeface="OBLEEN+Times New Roman Italic"/>
                <a:cs typeface="OBLEEN+Times New Roman Italic"/>
              </a:rPr>
              <a:t>od</a:t>
            </a:r>
            <a:r>
              <a:rPr dirty="0" sz="750" spc="13" u="sng" i="1">
                <a:solidFill>
                  <a:srgbClr val="000000"/>
                </a:solidFill>
                <a:latin typeface="OBLEEN+Times New Roman Italic"/>
                <a:cs typeface="OBLEEN+Times New Roman Italic"/>
              </a:rPr>
              <a:t> </a:t>
            </a:r>
            <a:r>
              <a:rPr dirty="0" sz="750" u="sng" i="1">
                <a:solidFill>
                  <a:srgbClr val="000000"/>
                </a:solidFill>
                <a:latin typeface="OBLEEN+Times New Roman Italic"/>
                <a:cs typeface="OBLEEN+Times New Roman Italic"/>
              </a:rPr>
              <a:t>osób</a:t>
            </a:r>
            <a:r>
              <a:rPr dirty="0" sz="750" spc="36" u="sng" i="1">
                <a:solidFill>
                  <a:srgbClr val="000000"/>
                </a:solidFill>
                <a:latin typeface="OBLEEN+Times New Roman Italic"/>
                <a:cs typeface="OBLEEN+Times New Roman Italic"/>
              </a:rPr>
              <a:t> </a:t>
            </a:r>
            <a:r>
              <a:rPr dirty="0" sz="750" u="sng" i="1">
                <a:solidFill>
                  <a:srgbClr val="000000"/>
                </a:solidFill>
                <a:latin typeface="OBLEEN+Times New Roman Italic"/>
                <a:cs typeface="OBLEEN+Times New Roman Italic"/>
              </a:rPr>
              <a:t>fizycznych</a:t>
            </a:r>
            <a:r>
              <a:rPr dirty="0" sz="750" spc="22" u="sng" i="1">
                <a:solidFill>
                  <a:srgbClr val="000000"/>
                </a:solidFill>
                <a:latin typeface="OBLEEN+Times New Roman Italic"/>
                <a:cs typeface="OBLEEN+Times New Roman Italic"/>
              </a:rPr>
              <a:t> </a:t>
            </a:r>
            <a:r>
              <a:rPr dirty="0" sz="750" u="sng" i="1">
                <a:solidFill>
                  <a:srgbClr val="000000"/>
                </a:solidFill>
                <a:latin typeface="OBLEEN+Times New Roman Italic"/>
                <a:cs typeface="OBLEEN+Times New Roman Italic"/>
              </a:rPr>
              <a:t>składki</a:t>
            </a:r>
            <a:r>
              <a:rPr dirty="0" sz="750" spc="19" u="sng" i="1">
                <a:solidFill>
                  <a:srgbClr val="000000"/>
                </a:solidFill>
                <a:latin typeface="OBLEEN+Times New Roman Italic"/>
                <a:cs typeface="OBLEEN+Times New Roman Italic"/>
              </a:rPr>
              <a:t> </a:t>
            </a:r>
            <a:r>
              <a:rPr dirty="0" sz="750" u="sng" i="1">
                <a:solidFill>
                  <a:srgbClr val="000000"/>
                </a:solidFill>
                <a:latin typeface="OBLEEN+Times New Roman Italic"/>
                <a:cs typeface="OBLEEN+Times New Roman Italic"/>
              </a:rPr>
              <a:t>na</a:t>
            </a:r>
          </a:p>
          <a:p>
            <a:pPr marL="0" marR="0">
              <a:lnSpc>
                <a:spcPts val="830"/>
              </a:lnSpc>
              <a:spcBef>
                <a:spcPts val="76"/>
              </a:spcBef>
              <a:spcAft>
                <a:spcPts val="0"/>
              </a:spcAft>
            </a:pPr>
            <a:r>
              <a:rPr dirty="0" sz="750" u="sng" i="1">
                <a:solidFill>
                  <a:srgbClr val="000000"/>
                </a:solidFill>
                <a:latin typeface="OBLEEN+Times New Roman Italic"/>
                <a:cs typeface="OBLEEN+Times New Roman Italic"/>
              </a:rPr>
              <a:t>ubezpieczenie</a:t>
            </a:r>
            <a:r>
              <a:rPr dirty="0" sz="750" spc="196" u="sng" i="1">
                <a:solidFill>
                  <a:srgbClr val="000000"/>
                </a:solidFill>
                <a:latin typeface="OBLEEN+Times New Roman Italic"/>
                <a:cs typeface="OBLEEN+Times New Roman Italic"/>
              </a:rPr>
              <a:t> </a:t>
            </a:r>
            <a:r>
              <a:rPr dirty="0" sz="750" u="sng" i="1">
                <a:solidFill>
                  <a:srgbClr val="000000"/>
                </a:solidFill>
                <a:latin typeface="OBLEEN+Times New Roman Italic"/>
                <a:cs typeface="OBLEEN+Times New Roman Italic"/>
              </a:rPr>
              <a:t>społeczne</a:t>
            </a:r>
            <a:r>
              <a:rPr dirty="0" sz="750" spc="195" u="sng" i="1">
                <a:solidFill>
                  <a:srgbClr val="000000"/>
                </a:solidFill>
                <a:latin typeface="OBLEEN+Times New Roman Italic"/>
                <a:cs typeface="OBLEEN+Times New Roman Italic"/>
              </a:rPr>
              <a:t> </a:t>
            </a:r>
            <a:r>
              <a:rPr dirty="0" sz="750" u="sng" i="1">
                <a:solidFill>
                  <a:srgbClr val="000000"/>
                </a:solidFill>
                <a:latin typeface="OBLEEN+Times New Roman Italic"/>
                <a:cs typeface="OBLEEN+Times New Roman Italic"/>
              </a:rPr>
              <a:t>wykazane</a:t>
            </a:r>
            <a:r>
              <a:rPr dirty="0" sz="750" spc="197" u="sng" i="1">
                <a:solidFill>
                  <a:srgbClr val="000000"/>
                </a:solidFill>
                <a:latin typeface="OBLEEN+Times New Roman Italic"/>
                <a:cs typeface="OBLEEN+Times New Roman Italic"/>
              </a:rPr>
              <a:t> </a:t>
            </a:r>
            <a:r>
              <a:rPr dirty="0" sz="750" u="sng" i="1">
                <a:solidFill>
                  <a:srgbClr val="000000"/>
                </a:solidFill>
                <a:latin typeface="OBLEEN+Times New Roman Italic"/>
                <a:cs typeface="OBLEEN+Times New Roman Italic"/>
              </a:rPr>
              <a:t>w</a:t>
            </a:r>
            <a:r>
              <a:rPr dirty="0" sz="750" spc="184" u="sng" i="1">
                <a:solidFill>
                  <a:srgbClr val="000000"/>
                </a:solidFill>
                <a:latin typeface="OBLEEN+Times New Roman Italic"/>
                <a:cs typeface="OBLEEN+Times New Roman Italic"/>
              </a:rPr>
              <a:t> </a:t>
            </a:r>
            <a:r>
              <a:rPr dirty="0" sz="750" u="sng" i="1">
                <a:solidFill>
                  <a:srgbClr val="000000"/>
                </a:solidFill>
                <a:latin typeface="OBLEEN+Times New Roman Italic"/>
                <a:cs typeface="OBLEEN+Times New Roman Italic"/>
              </a:rPr>
              <a:t>rocznym</a:t>
            </a:r>
            <a:r>
              <a:rPr dirty="0" sz="750" spc="189" u="sng" i="1">
                <a:solidFill>
                  <a:srgbClr val="000000"/>
                </a:solidFill>
                <a:latin typeface="OBLEEN+Times New Roman Italic"/>
                <a:cs typeface="OBLEEN+Times New Roman Italic"/>
              </a:rPr>
              <a:t> </a:t>
            </a:r>
            <a:r>
              <a:rPr dirty="0" sz="750" u="sng" i="1">
                <a:solidFill>
                  <a:srgbClr val="000000"/>
                </a:solidFill>
                <a:latin typeface="OBLEEN+Times New Roman Italic"/>
                <a:cs typeface="OBLEEN+Times New Roman Italic"/>
              </a:rPr>
              <a:t>zeznaniu</a:t>
            </a:r>
            <a:r>
              <a:rPr dirty="0" sz="750" spc="202" u="sng" i="1">
                <a:solidFill>
                  <a:srgbClr val="000000"/>
                </a:solidFill>
                <a:latin typeface="OBLEEN+Times New Roman Italic"/>
                <a:cs typeface="OBLEEN+Times New Roman Italic"/>
              </a:rPr>
              <a:t> </a:t>
            </a:r>
            <a:r>
              <a:rPr dirty="0" sz="750" u="sng" i="1">
                <a:solidFill>
                  <a:srgbClr val="000000"/>
                </a:solidFill>
                <a:latin typeface="OBLEEN+Times New Roman Italic"/>
                <a:cs typeface="OBLEEN+Times New Roman Italic"/>
              </a:rPr>
              <a:t>podatkowym</a:t>
            </a:r>
            <a:r>
              <a:rPr dirty="0" sz="750" spc="189" u="sng" i="1">
                <a:solidFill>
                  <a:srgbClr val="000000"/>
                </a:solidFill>
                <a:latin typeface="OBLEEN+Times New Roman Italic"/>
                <a:cs typeface="OBLEEN+Times New Roman Italic"/>
              </a:rPr>
              <a:t> </a:t>
            </a:r>
            <a:r>
              <a:rPr dirty="0" sz="750" u="sng" i="1">
                <a:solidFill>
                  <a:srgbClr val="000000"/>
                </a:solidFill>
                <a:latin typeface="OBLEEN+Times New Roman Italic"/>
                <a:cs typeface="OBLEEN+Times New Roman Italic"/>
              </a:rPr>
              <a:t>podzielony</a:t>
            </a:r>
            <a:r>
              <a:rPr dirty="0" sz="750" spc="183" u="sng" i="1">
                <a:solidFill>
                  <a:srgbClr val="000000"/>
                </a:solidFill>
                <a:latin typeface="OBLEEN+Times New Roman Italic"/>
                <a:cs typeface="OBLEEN+Times New Roman Italic"/>
              </a:rPr>
              <a:t> </a:t>
            </a:r>
            <a:r>
              <a:rPr dirty="0" sz="750" u="sng" i="1">
                <a:solidFill>
                  <a:srgbClr val="000000"/>
                </a:solidFill>
                <a:latin typeface="OBLEEN+Times New Roman Italic"/>
                <a:cs typeface="OBLEEN+Times New Roman Italic"/>
              </a:rPr>
              <a:t>przez</a:t>
            </a:r>
            <a:r>
              <a:rPr dirty="0" sz="750" spc="199" u="sng" i="1">
                <a:solidFill>
                  <a:srgbClr val="000000"/>
                </a:solidFill>
                <a:latin typeface="OBLEEN+Times New Roman Italic"/>
                <a:cs typeface="OBLEEN+Times New Roman Italic"/>
              </a:rPr>
              <a:t> </a:t>
            </a:r>
            <a:r>
              <a:rPr dirty="0" sz="750" u="sng" i="1">
                <a:solidFill>
                  <a:srgbClr val="000000"/>
                </a:solidFill>
                <a:latin typeface="OBLEEN+Times New Roman Italic"/>
                <a:cs typeface="OBLEEN+Times New Roman Italic"/>
              </a:rPr>
              <a:t>liczbę</a:t>
            </a:r>
            <a:r>
              <a:rPr dirty="0" sz="750" spc="196" u="sng" i="1">
                <a:solidFill>
                  <a:srgbClr val="000000"/>
                </a:solidFill>
                <a:latin typeface="OBLEEN+Times New Roman Italic"/>
                <a:cs typeface="OBLEEN+Times New Roman Italic"/>
              </a:rPr>
              <a:t> </a:t>
            </a:r>
            <a:r>
              <a:rPr dirty="0" sz="750" u="sng" i="1">
                <a:solidFill>
                  <a:srgbClr val="000000"/>
                </a:solidFill>
                <a:latin typeface="OBLEEN+Times New Roman Italic"/>
                <a:cs typeface="OBLEEN+Times New Roman Italic"/>
              </a:rPr>
              <a:t>osób</a:t>
            </a:r>
            <a:r>
              <a:rPr dirty="0" sz="750" spc="189" u="sng" i="1">
                <a:solidFill>
                  <a:srgbClr val="000000"/>
                </a:solidFill>
                <a:latin typeface="OBLEEN+Times New Roman Italic"/>
                <a:cs typeface="OBLEEN+Times New Roman Italic"/>
              </a:rPr>
              <a:t> </a:t>
            </a:r>
            <a:r>
              <a:rPr dirty="0" sz="750" u="sng" i="1">
                <a:solidFill>
                  <a:srgbClr val="000000"/>
                </a:solidFill>
                <a:latin typeface="OBLEEN+Times New Roman Italic"/>
                <a:cs typeface="OBLEEN+Times New Roman Italic"/>
              </a:rPr>
              <a:t>uprawnionych</a:t>
            </a:r>
            <a:r>
              <a:rPr dirty="0" sz="750" spc="190" u="sng" i="1">
                <a:solidFill>
                  <a:srgbClr val="000000"/>
                </a:solidFill>
                <a:latin typeface="OBLEEN+Times New Roman Italic"/>
                <a:cs typeface="OBLEEN+Times New Roman Italic"/>
              </a:rPr>
              <a:t> </a:t>
            </a:r>
            <a:r>
              <a:rPr dirty="0" sz="750" u="sng" i="1">
                <a:solidFill>
                  <a:srgbClr val="000000"/>
                </a:solidFill>
                <a:latin typeface="OBLEEN+Times New Roman Italic"/>
                <a:cs typeface="OBLEEN+Times New Roman Italic"/>
              </a:rPr>
              <a:t>w</a:t>
            </a:r>
            <a:r>
              <a:rPr dirty="0" sz="750" spc="196" u="sng" i="1">
                <a:solidFill>
                  <a:srgbClr val="000000"/>
                </a:solidFill>
                <a:latin typeface="OBLEEN+Times New Roman Italic"/>
                <a:cs typeface="OBLEEN+Times New Roman Italic"/>
              </a:rPr>
              <a:t> </a:t>
            </a:r>
            <a:r>
              <a:rPr dirty="0" sz="750" u="sng" i="1">
                <a:solidFill>
                  <a:srgbClr val="000000"/>
                </a:solidFill>
                <a:latin typeface="OBLEEN+Times New Roman Italic"/>
                <a:cs typeface="OBLEEN+Times New Roman Italic"/>
              </a:rPr>
              <a:t>rodzinie</a:t>
            </a:r>
            <a:r>
              <a:rPr dirty="0" sz="750" spc="195" u="sng" i="1">
                <a:solidFill>
                  <a:srgbClr val="000000"/>
                </a:solidFill>
                <a:latin typeface="OBLEEN+Times New Roman Italic"/>
                <a:cs typeface="OBLEEN+Times New Roman Italic"/>
              </a:rPr>
              <a:t> </a:t>
            </a:r>
            <a:r>
              <a:rPr dirty="0" sz="750" u="sng" i="1">
                <a:solidFill>
                  <a:srgbClr val="000000"/>
                </a:solidFill>
                <a:latin typeface="OBLEEN+Times New Roman Italic"/>
                <a:cs typeface="OBLEEN+Times New Roman Italic"/>
              </a:rPr>
              <a:t>oraz</a:t>
            </a:r>
            <a:r>
              <a:rPr dirty="0" sz="750" spc="199" u="sng" i="1">
                <a:solidFill>
                  <a:srgbClr val="000000"/>
                </a:solidFill>
                <a:latin typeface="OBLEEN+Times New Roman Italic"/>
                <a:cs typeface="OBLEEN+Times New Roman Italic"/>
              </a:rPr>
              <a:t> </a:t>
            </a:r>
            <a:r>
              <a:rPr dirty="0" sz="750" u="sng" i="1">
                <a:solidFill>
                  <a:srgbClr val="000000"/>
                </a:solidFill>
                <a:latin typeface="OBLEEN+Times New Roman Italic"/>
                <a:cs typeface="OBLEEN+Times New Roman Italic"/>
              </a:rPr>
              <a:t>przez</a:t>
            </a:r>
            <a:r>
              <a:rPr dirty="0" sz="750" spc="202" u="sng" i="1">
                <a:solidFill>
                  <a:srgbClr val="000000"/>
                </a:solidFill>
                <a:latin typeface="OBLEEN+Times New Roman Italic"/>
                <a:cs typeface="OBLEEN+Times New Roman Italic"/>
              </a:rPr>
              <a:t> </a:t>
            </a:r>
            <a:r>
              <a:rPr dirty="0" sz="750" u="sng" i="1">
                <a:solidFill>
                  <a:srgbClr val="000000"/>
                </a:solidFill>
                <a:latin typeface="OBLEEN+Times New Roman Italic"/>
                <a:cs typeface="OBLEEN+Times New Roman Italic"/>
              </a:rPr>
              <a:t>12</a:t>
            </a:r>
          </a:p>
          <a:p>
            <a:pPr marL="0" marR="0">
              <a:lnSpc>
                <a:spcPts val="864"/>
              </a:lnSpc>
              <a:spcBef>
                <a:spcPts val="0"/>
              </a:spcBef>
              <a:spcAft>
                <a:spcPts val="0"/>
              </a:spcAft>
            </a:pPr>
            <a:r>
              <a:rPr dirty="0" sz="750" u="sng" i="1">
                <a:solidFill>
                  <a:srgbClr val="000000"/>
                </a:solidFill>
                <a:latin typeface="OBLEEN+Times New Roman Italic"/>
                <a:cs typeface="OBLEEN+Times New Roman Italic"/>
              </a:rPr>
              <a:t>miesięcy.</a:t>
            </a:r>
            <a:r>
              <a:rPr dirty="0" sz="750" spc="-88">
                <a:solidFill>
                  <a:srgbClr val="000000"/>
                </a:solidFill>
                <a:latin typeface="LILVNI+DejaVu Serif"/>
                <a:cs typeface="LILVNI+DejaVu Serif"/>
              </a:rPr>
              <a:t>Uwaga:</a:t>
            </a:r>
            <a:r>
              <a:rPr dirty="0" sz="750" spc="199">
                <a:solidFill>
                  <a:srgbClr val="000000"/>
                </a:solidFill>
                <a:latin typeface="LILVNI+DejaVu Serif"/>
                <a:cs typeface="LILVNI+DejaVu Serif"/>
              </a:rPr>
              <a:t> </a:t>
            </a:r>
            <a:r>
              <a:rPr dirty="0" sz="750">
                <a:solidFill>
                  <a:srgbClr val="000000"/>
                </a:solidFill>
                <a:latin typeface="NABGVL+Times New Roman"/>
                <a:cs typeface="NABGVL+Times New Roman"/>
              </a:rPr>
              <a:t>W</a:t>
            </a:r>
            <a:r>
              <a:rPr dirty="0" sz="750" spc="148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750">
                <a:solidFill>
                  <a:srgbClr val="000000"/>
                </a:solidFill>
                <a:latin typeface="NABGVL+Times New Roman"/>
                <a:cs typeface="NABGVL+Times New Roman"/>
              </a:rPr>
              <a:t>przypadku</a:t>
            </a:r>
            <a:r>
              <a:rPr dirty="0" sz="750" spc="167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750">
                <a:solidFill>
                  <a:srgbClr val="000000"/>
                </a:solidFill>
                <a:latin typeface="NABGVL+Times New Roman"/>
                <a:cs typeface="NABGVL+Times New Roman"/>
              </a:rPr>
              <a:t>osób</a:t>
            </a:r>
            <a:r>
              <a:rPr dirty="0" sz="750" spc="159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750">
                <a:solidFill>
                  <a:srgbClr val="000000"/>
                </a:solidFill>
                <a:latin typeface="NABGVL+Times New Roman"/>
                <a:cs typeface="NABGVL+Times New Roman"/>
              </a:rPr>
              <a:t>prowadzących</a:t>
            </a:r>
            <a:r>
              <a:rPr dirty="0" sz="750" spc="155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750">
                <a:solidFill>
                  <a:srgbClr val="000000"/>
                </a:solidFill>
                <a:latin typeface="NABGVL+Times New Roman"/>
                <a:cs typeface="NABGVL+Times New Roman"/>
              </a:rPr>
              <a:t>działalność</a:t>
            </a:r>
            <a:r>
              <a:rPr dirty="0" sz="750" spc="163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750">
                <a:solidFill>
                  <a:srgbClr val="000000"/>
                </a:solidFill>
                <a:latin typeface="NABGVL+Times New Roman"/>
                <a:cs typeface="NABGVL+Times New Roman"/>
              </a:rPr>
              <a:t>gospodarczą</a:t>
            </a:r>
            <a:r>
              <a:rPr dirty="0" sz="750" spc="151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750">
                <a:solidFill>
                  <a:srgbClr val="000000"/>
                </a:solidFill>
                <a:latin typeface="NABGVL+Times New Roman"/>
                <a:cs typeface="NABGVL+Times New Roman"/>
              </a:rPr>
              <a:t>przyjmuje</a:t>
            </a:r>
            <a:r>
              <a:rPr dirty="0" sz="750" spc="149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750">
                <a:solidFill>
                  <a:srgbClr val="000000"/>
                </a:solidFill>
                <a:latin typeface="NABGVL+Times New Roman"/>
                <a:cs typeface="NABGVL+Times New Roman"/>
              </a:rPr>
              <a:t>się</a:t>
            </a:r>
            <a:r>
              <a:rPr dirty="0" sz="750" spc="161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750">
                <a:solidFill>
                  <a:srgbClr val="000000"/>
                </a:solidFill>
                <a:latin typeface="NABGVL+Times New Roman"/>
                <a:cs typeface="NABGVL+Times New Roman"/>
              </a:rPr>
              <a:t>kwotę</a:t>
            </a:r>
            <a:r>
              <a:rPr dirty="0" sz="750" spc="151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750">
                <a:solidFill>
                  <a:srgbClr val="000000"/>
                </a:solidFill>
                <a:latin typeface="NABGVL+Times New Roman"/>
                <a:cs typeface="NABGVL+Times New Roman"/>
              </a:rPr>
              <a:t>dochodu</a:t>
            </a:r>
            <a:r>
              <a:rPr dirty="0" sz="750" spc="168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750">
                <a:solidFill>
                  <a:srgbClr val="000000"/>
                </a:solidFill>
                <a:latin typeface="NABGVL+Times New Roman"/>
                <a:cs typeface="NABGVL+Times New Roman"/>
              </a:rPr>
              <a:t>tj.</a:t>
            </a:r>
            <a:r>
              <a:rPr dirty="0" sz="750" spc="150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750">
                <a:solidFill>
                  <a:srgbClr val="000000"/>
                </a:solidFill>
                <a:latin typeface="NABGVL+Times New Roman"/>
                <a:cs typeface="NABGVL+Times New Roman"/>
              </a:rPr>
              <a:t>przychód</a:t>
            </a:r>
            <a:r>
              <a:rPr dirty="0" sz="750" spc="155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750">
                <a:solidFill>
                  <a:srgbClr val="000000"/>
                </a:solidFill>
                <a:latin typeface="NABGVL+Times New Roman"/>
                <a:cs typeface="NABGVL+Times New Roman"/>
              </a:rPr>
              <a:t>pomniejszony</a:t>
            </a:r>
            <a:r>
              <a:rPr dirty="0" sz="750" spc="144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750">
                <a:solidFill>
                  <a:srgbClr val="000000"/>
                </a:solidFill>
                <a:latin typeface="NABGVL+Times New Roman"/>
                <a:cs typeface="NABGVL+Times New Roman"/>
              </a:rPr>
              <a:t>o</a:t>
            </a:r>
            <a:r>
              <a:rPr dirty="0" sz="750" spc="156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750">
                <a:solidFill>
                  <a:srgbClr val="000000"/>
                </a:solidFill>
                <a:latin typeface="NABGVL+Times New Roman"/>
                <a:cs typeface="NABGVL+Times New Roman"/>
              </a:rPr>
              <a:t>kwoty</a:t>
            </a:r>
          </a:p>
          <a:p>
            <a:pPr marL="0" marR="0">
              <a:lnSpc>
                <a:spcPts val="837"/>
              </a:lnSpc>
              <a:spcBef>
                <a:spcPts val="0"/>
              </a:spcBef>
              <a:spcAft>
                <a:spcPts val="0"/>
              </a:spcAft>
            </a:pPr>
            <a:r>
              <a:rPr dirty="0" sz="750">
                <a:solidFill>
                  <a:srgbClr val="000000"/>
                </a:solidFill>
                <a:latin typeface="NABGVL+Times New Roman"/>
                <a:cs typeface="NABGVL+Times New Roman"/>
              </a:rPr>
              <a:t>stanowiące</a:t>
            </a:r>
            <a:r>
              <a:rPr dirty="0" sz="750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750">
                <a:solidFill>
                  <a:srgbClr val="000000"/>
                </a:solidFill>
                <a:latin typeface="NABGVL+Times New Roman"/>
                <a:cs typeface="NABGVL+Times New Roman"/>
              </a:rPr>
              <a:t>koszt</a:t>
            </a:r>
            <a:r>
              <a:rPr dirty="0" sz="750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750">
                <a:solidFill>
                  <a:srgbClr val="000000"/>
                </a:solidFill>
                <a:latin typeface="NABGVL+Times New Roman"/>
                <a:cs typeface="NABGVL+Times New Roman"/>
              </a:rPr>
              <a:t>uzyskania</a:t>
            </a:r>
            <a:r>
              <a:rPr dirty="0" sz="750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750">
                <a:solidFill>
                  <a:srgbClr val="000000"/>
                </a:solidFill>
                <a:latin typeface="NABGVL+Times New Roman"/>
                <a:cs typeface="NABGVL+Times New Roman"/>
              </a:rPr>
              <a:t>przychodu</a:t>
            </a:r>
            <a:r>
              <a:rPr dirty="0" sz="750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750">
                <a:solidFill>
                  <a:srgbClr val="000000"/>
                </a:solidFill>
                <a:latin typeface="NABGVL+Times New Roman"/>
                <a:cs typeface="NABGVL+Times New Roman"/>
              </a:rPr>
              <a:t>na</a:t>
            </a:r>
            <a:r>
              <a:rPr dirty="0" sz="750" spc="10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750">
                <a:solidFill>
                  <a:srgbClr val="000000"/>
                </a:solidFill>
                <a:latin typeface="NABGVL+Times New Roman"/>
                <a:cs typeface="NABGVL+Times New Roman"/>
              </a:rPr>
              <a:t>podstawie</a:t>
            </a:r>
            <a:r>
              <a:rPr dirty="0" sz="750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750">
                <a:solidFill>
                  <a:srgbClr val="000000"/>
                </a:solidFill>
                <a:latin typeface="NABGVL+Times New Roman"/>
                <a:cs typeface="NABGVL+Times New Roman"/>
              </a:rPr>
              <a:t>złożonych</a:t>
            </a:r>
            <a:r>
              <a:rPr dirty="0" sz="750" spc="13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750">
                <a:solidFill>
                  <a:srgbClr val="000000"/>
                </a:solidFill>
                <a:latin typeface="NABGVL+Times New Roman"/>
                <a:cs typeface="NABGVL+Times New Roman"/>
              </a:rPr>
              <a:t>rocznych</a:t>
            </a:r>
            <a:r>
              <a:rPr dirty="0" sz="750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750">
                <a:solidFill>
                  <a:srgbClr val="000000"/>
                </a:solidFill>
                <a:latin typeface="NABGVL+Times New Roman"/>
                <a:cs typeface="NABGVL+Times New Roman"/>
              </a:rPr>
              <a:t>deklaracji</a:t>
            </a:r>
            <a:r>
              <a:rPr dirty="0" sz="750">
                <a:solidFill>
                  <a:srgbClr val="000000"/>
                </a:solidFill>
                <a:latin typeface="NABGVL+Times New Roman"/>
                <a:cs typeface="NABGVL+Times New Roman"/>
              </a:rPr>
              <a:t> </a:t>
            </a:r>
            <a:r>
              <a:rPr dirty="0" sz="750">
                <a:solidFill>
                  <a:srgbClr val="000000"/>
                </a:solidFill>
                <a:latin typeface="NABGVL+Times New Roman"/>
                <a:cs typeface="NABGVL+Times New Roman"/>
              </a:rPr>
              <a:t>podatkowych.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mitype="http://purl.org/dc/dcmitype/" xmlns:dc="http://purl.org/dc/elements/1.1/" xmlns:dcterms="http://purl.org/dc/terms/" xmlns:xsi="http://www.w3.org/2001/XMLSchema-instance">
  <dc:title>Presentation PowerPoint</dc:title>
  <dc:creator>sejda</dc:creator>
  <cp:lastModifiedBy>sejda</cp:lastModifiedBy>
  <cp:revision>1</cp:revision>
  <dcterms:modified xsi:type="dcterms:W3CDTF">2021-03-28T00:37:32+01:00</dcterms:modified>
</cp:coreProperties>
</file>