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2" r:id="rId2"/>
    <p:sldId id="256" r:id="rId3"/>
    <p:sldId id="257" r:id="rId4"/>
    <p:sldId id="258" r:id="rId5"/>
    <p:sldId id="259" r:id="rId6"/>
    <p:sldId id="264" r:id="rId7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76" d="100"/>
          <a:sy n="76" d="100"/>
        </p:scale>
        <p:origin x="552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5/31/2020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39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820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1877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342455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4248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5/31/2020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0710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5/31/2020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8848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2745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474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676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129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070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5/31/2020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091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5/31/2020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5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5/31/2020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354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5/31/2020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628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254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5/31/2020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5046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79226" y="226045"/>
            <a:ext cx="9833548" cy="1047657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pl" sz="3200" dirty="0"/>
              <a:t>Posiedzenie Rady Pedagogicznej</a:t>
            </a:r>
            <a:br>
              <a:rPr lang="pl" sz="3200" dirty="0"/>
            </a:br>
            <a:r>
              <a:rPr lang="pl" sz="2000" dirty="0"/>
              <a:t>28-05-2020</a:t>
            </a:r>
            <a:r>
              <a:rPr lang="en-US" sz="2000" dirty="0"/>
              <a:t>r</a:t>
            </a:r>
            <a:r>
              <a:rPr lang="pl-PL" sz="2000" dirty="0"/>
              <a:t>.</a:t>
            </a:r>
            <a:endParaRPr lang="pl" sz="3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D231761-0C46-4D15-9C8D-B9896964CAA9}"/>
              </a:ext>
            </a:extLst>
          </p:cNvPr>
          <p:cNvSpPr txBox="1"/>
          <p:nvPr/>
        </p:nvSpPr>
        <p:spPr>
          <a:xfrm>
            <a:off x="698687" y="1586192"/>
            <a:ext cx="5235388" cy="451405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1000"/>
              </a:spcBef>
            </a:pPr>
            <a:r>
              <a:rPr lang="pl-PL" sz="2400" b="1" dirty="0">
                <a:ea typeface="+mn-lt"/>
                <a:cs typeface="+mn-lt"/>
              </a:rPr>
              <a:t>Porządek obrad:</a:t>
            </a:r>
            <a:endParaRPr lang="en-US" sz="2400" b="1" dirty="0">
              <a:ea typeface="+mn-lt"/>
              <a:cs typeface="+mn-lt"/>
            </a:endParaRPr>
          </a:p>
          <a:p>
            <a:pPr marL="457200" indent="-457200">
              <a:spcBef>
                <a:spcPts val="1000"/>
              </a:spcBef>
              <a:buAutoNum type="arabicPeriod"/>
            </a:pPr>
            <a:r>
              <a:rPr lang="pl-PL" sz="1500" dirty="0"/>
              <a:t>Przywitanie, sprawdzenie kworum oraz rozpoczęcie obrad – potwierdzenie obecności </a:t>
            </a:r>
            <a:endParaRPr lang="en-US" sz="1500" dirty="0">
              <a:ea typeface="+mn-lt"/>
              <a:cs typeface="+mn-lt"/>
            </a:endParaRPr>
          </a:p>
          <a:p>
            <a:pPr marL="457200" indent="-457200">
              <a:spcBef>
                <a:spcPts val="1000"/>
              </a:spcBef>
              <a:buAutoNum type="arabicPeriod"/>
            </a:pPr>
            <a:r>
              <a:rPr lang="pl-PL" sz="1500" dirty="0"/>
              <a:t>Wybór protokolanta.</a:t>
            </a:r>
            <a:endParaRPr lang="en-US" sz="1500" dirty="0">
              <a:ea typeface="+mn-lt"/>
              <a:cs typeface="+mn-lt"/>
            </a:endParaRPr>
          </a:p>
          <a:p>
            <a:pPr marL="457200" indent="-457200">
              <a:spcBef>
                <a:spcPts val="1000"/>
              </a:spcBef>
              <a:buAutoNum type="arabicPeriod"/>
            </a:pPr>
            <a:r>
              <a:rPr lang="pl-PL" sz="1500" dirty="0"/>
              <a:t>Podanie porządku obrad oraz jego zatwierdzenie</a:t>
            </a:r>
            <a:endParaRPr lang="en-US" sz="1500" dirty="0">
              <a:ea typeface="+mn-lt"/>
              <a:cs typeface="+mn-lt"/>
            </a:endParaRPr>
          </a:p>
          <a:p>
            <a:pPr marL="457200" indent="-457200">
              <a:spcBef>
                <a:spcPts val="1000"/>
              </a:spcBef>
              <a:buAutoNum type="arabicPeriod"/>
            </a:pPr>
            <a:r>
              <a:rPr lang="pl-PL" sz="1500" dirty="0"/>
              <a:t>Przyjęcie protokołu posiedzenie rady pedagogicznej nr …</a:t>
            </a:r>
          </a:p>
          <a:p>
            <a:pPr marL="457200" indent="-457200">
              <a:spcBef>
                <a:spcPts val="1000"/>
              </a:spcBef>
              <a:buAutoNum type="arabicPeriod"/>
            </a:pPr>
            <a:r>
              <a:rPr lang="pl-PL" sz="1500" dirty="0"/>
              <a:t>.… .Głosowanie </a:t>
            </a:r>
          </a:p>
          <a:p>
            <a:pPr marL="457200" indent="-457200">
              <a:spcBef>
                <a:spcPts val="1000"/>
              </a:spcBef>
              <a:buAutoNum type="arabicPeriod"/>
            </a:pPr>
            <a:r>
              <a:rPr lang="pl-PL" sz="1500" dirty="0"/>
              <a:t>…</a:t>
            </a:r>
            <a:endParaRPr lang="pl" sz="1500" dirty="0">
              <a:ea typeface="+mn-lt"/>
              <a:cs typeface="+mn-lt"/>
            </a:endParaRPr>
          </a:p>
          <a:p>
            <a:pPr marL="457200" indent="-457200">
              <a:spcBef>
                <a:spcPts val="1000"/>
              </a:spcBef>
              <a:buAutoNum type="arabicPeriod"/>
            </a:pPr>
            <a:r>
              <a:rPr lang="pl" sz="1500" dirty="0">
                <a:ea typeface="+mn-lt"/>
                <a:cs typeface="+mn-lt"/>
              </a:rPr>
              <a:t>Sprawy różne</a:t>
            </a:r>
          </a:p>
          <a:p>
            <a:pPr marL="914400" lvl="1" indent="-4572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pl" sz="1500" dirty="0">
                <a:ea typeface="+mn-lt"/>
                <a:cs typeface="+mn-lt"/>
              </a:rPr>
              <a:t>...</a:t>
            </a:r>
          </a:p>
          <a:p>
            <a:pPr marL="914400" lvl="1" indent="-4572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pl" sz="1500" dirty="0">
                <a:ea typeface="+mn-lt"/>
                <a:cs typeface="+mn-lt"/>
              </a:rPr>
              <a:t>...</a:t>
            </a:r>
          </a:p>
          <a:p>
            <a:pPr marL="914400" lvl="1" indent="-4572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pl" sz="1500" dirty="0">
                <a:ea typeface="+mn-lt"/>
                <a:cs typeface="+mn-lt"/>
              </a:rPr>
              <a:t>...</a:t>
            </a:r>
            <a:endParaRPr lang="pl-PL" sz="1500" dirty="0"/>
          </a:p>
        </p:txBody>
      </p:sp>
    </p:spTree>
    <p:extLst>
      <p:ext uri="{BB962C8B-B14F-4D97-AF65-F5344CB8AC3E}">
        <p14:creationId xmlns:p14="http://schemas.microsoft.com/office/powerpoint/2010/main" val="1189142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675186"/>
          </a:xfrm>
        </p:spPr>
        <p:txBody>
          <a:bodyPr>
            <a:normAutofit/>
          </a:bodyPr>
          <a:lstStyle/>
          <a:p>
            <a:pPr algn="ctr"/>
            <a:r>
              <a:rPr lang="pl" sz="3200" b="1" dirty="0">
                <a:ea typeface="+mj-lt"/>
                <a:cs typeface="+mj-lt"/>
              </a:rPr>
              <a:t>Głosowanie nr 1</a:t>
            </a:r>
            <a:br>
              <a:rPr lang="pl" sz="3200" b="1" dirty="0">
                <a:ea typeface="+mj-lt"/>
                <a:cs typeface="+mj-lt"/>
              </a:rPr>
            </a:br>
            <a:r>
              <a:rPr lang="pl" sz="3200" dirty="0">
                <a:ea typeface="+mj-lt"/>
                <a:cs typeface="+mj-lt"/>
              </a:rPr>
              <a:t>potwierdzenie obecności</a:t>
            </a:r>
            <a:br>
              <a:rPr lang="pl" sz="3200" dirty="0">
                <a:ea typeface="+mj-lt"/>
                <a:cs typeface="+mj-lt"/>
              </a:rPr>
            </a:br>
            <a:r>
              <a:rPr lang="pl" sz="3200" dirty="0">
                <a:ea typeface="+mj-lt"/>
                <a:cs typeface="+mj-lt"/>
              </a:rPr>
              <a:t>(punkt 1 porządku)</a:t>
            </a:r>
            <a:endParaRPr lang="en-US" sz="3200" dirty="0"/>
          </a:p>
          <a:p>
            <a:pPr algn="ctr"/>
            <a:endParaRPr lang="pl-PL" sz="4000" dirty="0">
              <a:solidFill>
                <a:srgbClr val="FFFFFF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Link do potwierdzenia obecności</a:t>
            </a:r>
          </a:p>
        </p:txBody>
      </p:sp>
      <p:pic>
        <p:nvPicPr>
          <p:cNvPr id="5" name="Grafika 4" descr="Palec wskazujący w prawo">
            <a:extLst>
              <a:ext uri="{FF2B5EF4-FFF2-40B4-BE49-F238E27FC236}">
                <a16:creationId xmlns:a16="http://schemas.microsoft.com/office/drawing/2014/main" id="{0F6472C0-32D3-4408-933C-8C2D4BB6F2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1331838" y="3429000"/>
            <a:ext cx="530604" cy="530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317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indefinite" accel="25000" decel="25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2.59259E-6 L 0.00078 0.0648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3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675186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pl" sz="3200" b="1" i="1" dirty="0">
                <a:ea typeface="+mj-lt"/>
                <a:cs typeface="+mj-lt"/>
              </a:rPr>
              <a:t>Głosowanie nr 2</a:t>
            </a:r>
            <a:br>
              <a:rPr lang="pl" sz="3200" b="1" i="1" dirty="0">
                <a:ea typeface="+mj-lt"/>
                <a:cs typeface="+mj-lt"/>
              </a:rPr>
            </a:br>
            <a:r>
              <a:rPr lang="pl" sz="3200" dirty="0">
                <a:ea typeface="+mj-lt"/>
                <a:cs typeface="+mj-lt"/>
              </a:rPr>
              <a:t>zatwierdzenie porządku obrad</a:t>
            </a:r>
            <a:br>
              <a:rPr lang="pl" sz="3200" dirty="0">
                <a:ea typeface="+mj-lt"/>
                <a:cs typeface="+mj-lt"/>
              </a:rPr>
            </a:br>
            <a:r>
              <a:rPr lang="pl" sz="3200" dirty="0">
                <a:ea typeface="+mj-lt"/>
                <a:cs typeface="+mj-lt"/>
              </a:rPr>
              <a:t>(punkt 3 porządku)</a:t>
            </a:r>
            <a:endParaRPr lang="en-US" sz="3200" dirty="0"/>
          </a:p>
          <a:p>
            <a:pPr algn="ctr"/>
            <a:endParaRPr lang="pl-PL" sz="4000" dirty="0">
              <a:solidFill>
                <a:srgbClr val="FFFFFF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Link do głosowania nr 2</a:t>
            </a:r>
          </a:p>
        </p:txBody>
      </p:sp>
      <p:pic>
        <p:nvPicPr>
          <p:cNvPr id="5" name="Grafika 4" descr="Palec wskazujący w prawo">
            <a:extLst>
              <a:ext uri="{FF2B5EF4-FFF2-40B4-BE49-F238E27FC236}">
                <a16:creationId xmlns:a16="http://schemas.microsoft.com/office/drawing/2014/main" id="{E4BB7B05-D812-46C3-B5E2-B3D808DFC0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1331838" y="3429000"/>
            <a:ext cx="530604" cy="530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847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indefinite" accel="25000" decel="25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2.59259E-6 L 0.00078 0.0648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3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648292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pl" sz="3200" b="1" i="1" dirty="0">
                <a:ea typeface="+mj-lt"/>
                <a:cs typeface="+mj-lt"/>
              </a:rPr>
              <a:t>Głosowanie nr 3</a:t>
            </a:r>
            <a:br>
              <a:rPr lang="pl" sz="3200" b="1" i="1" dirty="0">
                <a:ea typeface="+mj-lt"/>
                <a:cs typeface="+mj-lt"/>
              </a:rPr>
            </a:br>
            <a:r>
              <a:rPr lang="pl" sz="3200" dirty="0">
                <a:ea typeface="+mj-lt"/>
                <a:cs typeface="+mj-lt"/>
              </a:rPr>
              <a:t>przyjęcie protokołu nr ...</a:t>
            </a:r>
            <a:br>
              <a:rPr lang="pl" sz="3200" dirty="0">
                <a:ea typeface="+mj-lt"/>
                <a:cs typeface="+mj-lt"/>
              </a:rPr>
            </a:br>
            <a:r>
              <a:rPr lang="pl" sz="3200" dirty="0">
                <a:ea typeface="+mj-lt"/>
                <a:cs typeface="+mj-lt"/>
              </a:rPr>
              <a:t>(punkt 4 porządku)</a:t>
            </a:r>
            <a:endParaRPr lang="en-US" dirty="0"/>
          </a:p>
        </p:txBody>
      </p:sp>
      <p:sp>
        <p:nvSpPr>
          <p:cNvPr id="3" name="Podtytuł 2"/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Link do głosowania nr 3</a:t>
            </a:r>
          </a:p>
          <a:p>
            <a:pPr marL="0" indent="0">
              <a:buNone/>
            </a:pPr>
            <a:endParaRPr lang="pl-PL" sz="2000" dirty="0">
              <a:solidFill>
                <a:srgbClr val="000000"/>
              </a:solidFill>
            </a:endParaRPr>
          </a:p>
        </p:txBody>
      </p:sp>
      <p:pic>
        <p:nvPicPr>
          <p:cNvPr id="5" name="Grafika 4" descr="Palec wskazujący w prawo">
            <a:extLst>
              <a:ext uri="{FF2B5EF4-FFF2-40B4-BE49-F238E27FC236}">
                <a16:creationId xmlns:a16="http://schemas.microsoft.com/office/drawing/2014/main" id="{E0649CA2-8FB3-47CF-A560-2420941C69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1331838" y="3429000"/>
            <a:ext cx="530604" cy="530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412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indefinite" accel="25000" decel="25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2.59259E-6 L 0.00078 0.0648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3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2069633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pl" sz="3200" b="1" dirty="0">
                <a:ea typeface="+mj-lt"/>
                <a:cs typeface="+mj-lt"/>
              </a:rPr>
              <a:t>Głosowanie nr 4</a:t>
            </a:r>
            <a:br>
              <a:rPr lang="pl" sz="3200" b="1" dirty="0">
                <a:ea typeface="+mj-lt"/>
                <a:cs typeface="+mj-lt"/>
              </a:rPr>
            </a:br>
            <a:r>
              <a:rPr lang="pl" sz="3200" dirty="0">
                <a:ea typeface="+mj-lt"/>
                <a:cs typeface="+mj-lt"/>
              </a:rPr>
              <a:t>podjęcie uchwały w sprawie </a:t>
            </a:r>
            <a:br>
              <a:rPr lang="pl" sz="3200" dirty="0">
                <a:ea typeface="+mj-lt"/>
                <a:cs typeface="+mj-lt"/>
              </a:rPr>
            </a:br>
            <a:r>
              <a:rPr lang="pl" sz="3200" dirty="0">
                <a:ea typeface="+mj-lt"/>
                <a:cs typeface="+mj-lt"/>
              </a:rPr>
              <a:t>...</a:t>
            </a:r>
            <a:br>
              <a:rPr lang="pl" sz="3200" dirty="0">
                <a:ea typeface="+mj-lt"/>
                <a:cs typeface="+mj-lt"/>
              </a:rPr>
            </a:br>
            <a:r>
              <a:rPr lang="pl" sz="3200" dirty="0">
                <a:ea typeface="+mj-lt"/>
                <a:cs typeface="+mj-lt"/>
              </a:rPr>
              <a:t>(punkt 5 porządku) </a:t>
            </a:r>
            <a:endParaRPr lang="en-US" dirty="0"/>
          </a:p>
        </p:txBody>
      </p:sp>
      <p:sp>
        <p:nvSpPr>
          <p:cNvPr id="3" name="Podtytuł 2"/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Link do głosowania nr 4</a:t>
            </a:r>
          </a:p>
        </p:txBody>
      </p:sp>
      <p:pic>
        <p:nvPicPr>
          <p:cNvPr id="5" name="Grafika 4" descr="Palec wskazujący w prawo">
            <a:extLst>
              <a:ext uri="{FF2B5EF4-FFF2-40B4-BE49-F238E27FC236}">
                <a16:creationId xmlns:a16="http://schemas.microsoft.com/office/drawing/2014/main" id="{4E400F53-0CBA-4219-B431-7253332071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1331838" y="3429000"/>
            <a:ext cx="530604" cy="530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568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indefinite" accel="25000" decel="25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2.59259E-6 L 0.00078 0.0648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3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66656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en-US" sz="3200" b="1" dirty="0">
                <a:ea typeface="+mj-lt"/>
                <a:cs typeface="+mj-lt"/>
              </a:rPr>
              <a:t>L</a:t>
            </a:r>
            <a:r>
              <a:rPr lang="pl-PL" sz="3200" b="1" dirty="0">
                <a:ea typeface="+mj-lt"/>
                <a:cs typeface="+mj-lt"/>
              </a:rPr>
              <a:t>ista wszystkich głosowań</a:t>
            </a:r>
            <a:endParaRPr lang="en-US" dirty="0"/>
          </a:p>
        </p:txBody>
      </p:sp>
      <p:sp>
        <p:nvSpPr>
          <p:cNvPr id="3" name="Podtytuł 2"/>
          <p:cNvSpPr>
            <a:spLocks noGrp="1"/>
          </p:cNvSpPr>
          <p:nvPr>
            <p:ph idx="1"/>
          </p:nvPr>
        </p:nvSpPr>
        <p:spPr>
          <a:xfrm>
            <a:off x="1179226" y="1593908"/>
            <a:ext cx="9833548" cy="4193038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pl-PL" dirty="0"/>
              <a:t>Link do potwierdzenia obecności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pl-PL" dirty="0"/>
              <a:t>Link do głosowania nr 2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pl-PL" dirty="0"/>
              <a:t>Link do głosowania nr 3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pl-PL" dirty="0"/>
              <a:t>Link do głosowania nr 4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pl-PL" dirty="0"/>
              <a:t>….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pl-PL" dirty="0"/>
              <a:t>…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pl-PL" dirty="0"/>
              <a:t>…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0740DF24-BC45-4F6F-BD76-EDB26DC64E52}"/>
              </a:ext>
            </a:extLst>
          </p:cNvPr>
          <p:cNvSpPr txBox="1"/>
          <p:nvPr/>
        </p:nvSpPr>
        <p:spPr>
          <a:xfrm>
            <a:off x="1634598" y="5887614"/>
            <a:ext cx="61430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100" dirty="0">
                <a:solidFill>
                  <a:srgbClr val="FFFF00"/>
                </a:solidFill>
              </a:rPr>
              <a:t>* Jeżeli ktoś z państwa nie zdążył zagłosować wcześniej to można to zrobić jeszcze tutaj.</a:t>
            </a:r>
          </a:p>
        </p:txBody>
      </p:sp>
    </p:spTree>
    <p:extLst>
      <p:ext uri="{BB962C8B-B14F-4D97-AF65-F5344CB8AC3E}">
        <p14:creationId xmlns:p14="http://schemas.microsoft.com/office/powerpoint/2010/main" val="10140661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161</Words>
  <Application>Microsoft Office PowerPoint</Application>
  <PresentationFormat>Panoramiczny</PresentationFormat>
  <Paragraphs>29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</vt:lpstr>
      <vt:lpstr>Posiedzenie Rady Pedagogicznej 28-05-2020r.</vt:lpstr>
      <vt:lpstr>Głosowanie nr 1 potwierdzenie obecności (punkt 1 porządku) </vt:lpstr>
      <vt:lpstr>Głosowanie nr 2 zatwierdzenie porządku obrad (punkt 3 porządku) </vt:lpstr>
      <vt:lpstr>Głosowanie nr 3 przyjęcie protokołu nr ... (punkt 4 porządku)</vt:lpstr>
      <vt:lpstr>Głosowanie nr 4 podjęcie uchwały w sprawie  ... (punkt 5 porządku) </vt:lpstr>
      <vt:lpstr>Lista wszystkich głosowań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Waldemar Grabowski</dc:creator>
  <cp:lastModifiedBy>Waldemar Grabowski</cp:lastModifiedBy>
  <cp:revision>177</cp:revision>
  <dcterms:created xsi:type="dcterms:W3CDTF">2020-05-27T15:17:53Z</dcterms:created>
  <dcterms:modified xsi:type="dcterms:W3CDTF">2020-05-31T18:09:05Z</dcterms:modified>
</cp:coreProperties>
</file>