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62" r:id="rId2"/>
    <p:sldId id="256" r:id="rId3"/>
    <p:sldId id="257" r:id="rId4"/>
    <p:sldId id="258" r:id="rId5"/>
    <p:sldId id="259" r:id="rId6"/>
    <p:sldId id="264" r:id="rId7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959" autoAdjust="0"/>
    <p:restoredTop sz="94660"/>
  </p:normalViewPr>
  <p:slideViewPr>
    <p:cSldViewPr snapToGrid="0">
      <p:cViewPr varScale="1">
        <p:scale>
          <a:sx n="117" d="100"/>
          <a:sy n="117" d="100"/>
        </p:scale>
        <p:origin x="126" y="396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dirty="0"/>
              <a:t>3/29/2021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6393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3/29/2021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78204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3/29/2021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018773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n-US" dirty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3/29/2021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6342455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3/29/2021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842486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3/29/2021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107100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3/29/2021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788487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3/29/2021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827450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3/29/2021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94746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3/29/2021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26760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3/29/2021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71297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3/29/2021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50709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3/29/2021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30910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3/29/2021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0557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3/29/2021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53543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3/29/2021</a:t>
            </a:fld>
            <a:endParaRPr lang="en-US" dirty="0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56289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3/29/2021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02540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4AAD347D-5ACD-4C99-B74B-A9C85AD731AF}" type="datetimeFigureOut">
              <a:rPr lang="en-US" dirty="0"/>
              <a:t>3/29/2021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350463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  <p:sldLayoutId id="2147483689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sv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sv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sv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sv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179226" y="226045"/>
            <a:ext cx="9833548" cy="1047657"/>
          </a:xfrm>
        </p:spPr>
        <p:txBody>
          <a:bodyPr vert="horz" lIns="91440" tIns="45720" rIns="91440" bIns="45720" rtlCol="0" anchor="t">
            <a:noAutofit/>
          </a:bodyPr>
          <a:lstStyle/>
          <a:p>
            <a:pPr algn="ctr"/>
            <a:r>
              <a:rPr lang="pl" sz="3200" dirty="0"/>
              <a:t>Posiedzenie Rady Pedagogicznej</a:t>
            </a:r>
            <a:br>
              <a:rPr lang="pl" sz="3200" dirty="0"/>
            </a:br>
            <a:r>
              <a:rPr lang="pl" sz="2000" dirty="0"/>
              <a:t>28-05-2020</a:t>
            </a:r>
            <a:r>
              <a:rPr lang="en-US" sz="2000" dirty="0"/>
              <a:t>r</a:t>
            </a:r>
            <a:r>
              <a:rPr lang="pl-PL" sz="2000" dirty="0"/>
              <a:t>.</a:t>
            </a:r>
            <a:endParaRPr lang="pl" sz="32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D231761-0C46-4D15-9C8D-B9896964CAA9}"/>
              </a:ext>
            </a:extLst>
          </p:cNvPr>
          <p:cNvSpPr txBox="1"/>
          <p:nvPr/>
        </p:nvSpPr>
        <p:spPr>
          <a:xfrm>
            <a:off x="698687" y="1586192"/>
            <a:ext cx="5235388" cy="4514056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>
              <a:spcBef>
                <a:spcPts val="1000"/>
              </a:spcBef>
            </a:pPr>
            <a:r>
              <a:rPr lang="pl-PL" sz="2400" b="1" dirty="0">
                <a:ea typeface="+mn-lt"/>
                <a:cs typeface="+mn-lt"/>
              </a:rPr>
              <a:t>Porządek obrad:</a:t>
            </a:r>
            <a:endParaRPr lang="en-US" sz="2400" b="1" dirty="0">
              <a:ea typeface="+mn-lt"/>
              <a:cs typeface="+mn-lt"/>
            </a:endParaRPr>
          </a:p>
          <a:p>
            <a:pPr marL="457200" indent="-457200">
              <a:spcBef>
                <a:spcPts val="1000"/>
              </a:spcBef>
              <a:buAutoNum type="arabicPeriod"/>
            </a:pPr>
            <a:r>
              <a:rPr lang="pl-PL" sz="1500" dirty="0"/>
              <a:t>Przywitanie, sprawdzenie kworum oraz rozpoczęcie obrad – potwierdzenie obecności </a:t>
            </a:r>
            <a:endParaRPr lang="en-US" sz="1500" dirty="0">
              <a:ea typeface="+mn-lt"/>
              <a:cs typeface="+mn-lt"/>
            </a:endParaRPr>
          </a:p>
          <a:p>
            <a:pPr marL="457200" indent="-457200">
              <a:spcBef>
                <a:spcPts val="1000"/>
              </a:spcBef>
              <a:buAutoNum type="arabicPeriod"/>
            </a:pPr>
            <a:r>
              <a:rPr lang="pl-PL" sz="1500" dirty="0"/>
              <a:t>Wybór protokolanta.</a:t>
            </a:r>
            <a:endParaRPr lang="en-US" sz="1500" dirty="0">
              <a:ea typeface="+mn-lt"/>
              <a:cs typeface="+mn-lt"/>
            </a:endParaRPr>
          </a:p>
          <a:p>
            <a:pPr marL="457200" indent="-457200">
              <a:spcBef>
                <a:spcPts val="1000"/>
              </a:spcBef>
              <a:buAutoNum type="arabicPeriod"/>
            </a:pPr>
            <a:r>
              <a:rPr lang="pl-PL" sz="1500" dirty="0"/>
              <a:t>Podanie porządku obrad oraz jego zatwierdzenie</a:t>
            </a:r>
            <a:endParaRPr lang="en-US" sz="1500" dirty="0">
              <a:ea typeface="+mn-lt"/>
              <a:cs typeface="+mn-lt"/>
            </a:endParaRPr>
          </a:p>
          <a:p>
            <a:pPr marL="457200" indent="-457200">
              <a:spcBef>
                <a:spcPts val="1000"/>
              </a:spcBef>
              <a:buAutoNum type="arabicPeriod"/>
            </a:pPr>
            <a:r>
              <a:rPr lang="pl-PL" sz="1500" dirty="0"/>
              <a:t>Przyjęcie protokołu posiedzenie rady pedagogicznej nr …</a:t>
            </a:r>
          </a:p>
          <a:p>
            <a:pPr marL="457200" indent="-457200">
              <a:spcBef>
                <a:spcPts val="1000"/>
              </a:spcBef>
              <a:buAutoNum type="arabicPeriod"/>
            </a:pPr>
            <a:r>
              <a:rPr lang="pl-PL" sz="1500" dirty="0"/>
              <a:t>.… .Głosowanie </a:t>
            </a:r>
          </a:p>
          <a:p>
            <a:pPr marL="457200" indent="-457200">
              <a:spcBef>
                <a:spcPts val="1000"/>
              </a:spcBef>
              <a:buAutoNum type="arabicPeriod"/>
            </a:pPr>
            <a:r>
              <a:rPr lang="pl-PL" sz="1500" dirty="0"/>
              <a:t>…</a:t>
            </a:r>
            <a:endParaRPr lang="pl" sz="1500" dirty="0">
              <a:ea typeface="+mn-lt"/>
              <a:cs typeface="+mn-lt"/>
            </a:endParaRPr>
          </a:p>
          <a:p>
            <a:pPr marL="457200" indent="-457200">
              <a:spcBef>
                <a:spcPts val="1000"/>
              </a:spcBef>
              <a:buAutoNum type="arabicPeriod"/>
            </a:pPr>
            <a:r>
              <a:rPr lang="pl" sz="1500" dirty="0">
                <a:ea typeface="+mn-lt"/>
                <a:cs typeface="+mn-lt"/>
              </a:rPr>
              <a:t>Sprawy różne</a:t>
            </a:r>
          </a:p>
          <a:p>
            <a:pPr marL="914400" lvl="1" indent="-457200"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pl" sz="1500" dirty="0">
                <a:ea typeface="+mn-lt"/>
                <a:cs typeface="+mn-lt"/>
              </a:rPr>
              <a:t>...</a:t>
            </a:r>
          </a:p>
          <a:p>
            <a:pPr marL="914400" lvl="1" indent="-457200"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pl" sz="1500" dirty="0">
                <a:ea typeface="+mn-lt"/>
                <a:cs typeface="+mn-lt"/>
              </a:rPr>
              <a:t>...</a:t>
            </a:r>
          </a:p>
          <a:p>
            <a:pPr marL="914400" lvl="1" indent="-457200"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pl" sz="1500" dirty="0">
                <a:ea typeface="+mn-lt"/>
                <a:cs typeface="+mn-lt"/>
              </a:rPr>
              <a:t>...</a:t>
            </a:r>
            <a:endParaRPr lang="pl-PL" sz="1500" dirty="0"/>
          </a:p>
        </p:txBody>
      </p:sp>
    </p:spTree>
    <p:extLst>
      <p:ext uri="{BB962C8B-B14F-4D97-AF65-F5344CB8AC3E}">
        <p14:creationId xmlns:p14="http://schemas.microsoft.com/office/powerpoint/2010/main" val="11891427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179226" y="826680"/>
            <a:ext cx="9833548" cy="1675186"/>
          </a:xfrm>
        </p:spPr>
        <p:txBody>
          <a:bodyPr>
            <a:normAutofit/>
          </a:bodyPr>
          <a:lstStyle/>
          <a:p>
            <a:pPr algn="ctr"/>
            <a:r>
              <a:rPr lang="pl" sz="3200" b="1" dirty="0">
                <a:ea typeface="+mj-lt"/>
                <a:cs typeface="+mj-lt"/>
              </a:rPr>
              <a:t>Głosowanie nr 1</a:t>
            </a:r>
            <a:br>
              <a:rPr lang="pl" sz="3200" b="1" dirty="0">
                <a:ea typeface="+mj-lt"/>
                <a:cs typeface="+mj-lt"/>
              </a:rPr>
            </a:br>
            <a:r>
              <a:rPr lang="pl" sz="3200" dirty="0">
                <a:ea typeface="+mj-lt"/>
                <a:cs typeface="+mj-lt"/>
              </a:rPr>
              <a:t>potwierdzenie obecności</a:t>
            </a:r>
            <a:br>
              <a:rPr lang="pl" sz="3200" dirty="0">
                <a:ea typeface="+mj-lt"/>
                <a:cs typeface="+mj-lt"/>
              </a:rPr>
            </a:br>
            <a:r>
              <a:rPr lang="pl" sz="3200" dirty="0">
                <a:ea typeface="+mj-lt"/>
                <a:cs typeface="+mj-lt"/>
              </a:rPr>
              <a:t>(punkt 1 porządku)</a:t>
            </a:r>
            <a:endParaRPr lang="en-US" sz="3200" dirty="0"/>
          </a:p>
          <a:p>
            <a:pPr algn="ctr"/>
            <a:endParaRPr lang="pl-PL" sz="4000" dirty="0">
              <a:solidFill>
                <a:srgbClr val="FFFFFF"/>
              </a:solidFill>
            </a:endParaRPr>
          </a:p>
        </p:txBody>
      </p:sp>
      <p:sp>
        <p:nvSpPr>
          <p:cNvPr id="3" name="Podtytuł 2"/>
          <p:cNvSpPr>
            <a:spLocks noGrp="1"/>
          </p:cNvSpPr>
          <p:nvPr>
            <p:ph idx="1"/>
          </p:nvPr>
        </p:nvSpPr>
        <p:spPr>
          <a:xfrm>
            <a:off x="1026614" y="3009147"/>
            <a:ext cx="9833548" cy="269397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l-PL" dirty="0"/>
              <a:t>Link do potwierdzenia obecności</a:t>
            </a:r>
          </a:p>
        </p:txBody>
      </p:sp>
      <p:pic>
        <p:nvPicPr>
          <p:cNvPr id="5" name="Grafika 4" descr="Palec wskazujący w prawo">
            <a:extLst>
              <a:ext uri="{FF2B5EF4-FFF2-40B4-BE49-F238E27FC236}">
                <a16:creationId xmlns:a16="http://schemas.microsoft.com/office/drawing/2014/main" id="{0F6472C0-32D3-4408-933C-8C2D4BB6F2A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16200000">
            <a:off x="1331838" y="3429000"/>
            <a:ext cx="530604" cy="5306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03171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repeatCount="indefinite" accel="25000" decel="25000" autoRev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7 2.59259E-6 L 0.00078 0.06481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9" y="324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179226" y="826680"/>
            <a:ext cx="9833548" cy="1675186"/>
          </a:xfrm>
        </p:spPr>
        <p:txBody>
          <a:bodyPr vert="horz" lIns="91440" tIns="45720" rIns="91440" bIns="45720" rtlCol="0" anchor="t">
            <a:noAutofit/>
          </a:bodyPr>
          <a:lstStyle/>
          <a:p>
            <a:pPr algn="ctr"/>
            <a:r>
              <a:rPr lang="pl" sz="3200" b="1" i="1" dirty="0">
                <a:ea typeface="+mj-lt"/>
                <a:cs typeface="+mj-lt"/>
              </a:rPr>
              <a:t>Głosowanie nr 2</a:t>
            </a:r>
            <a:br>
              <a:rPr lang="pl" sz="3200" b="1" i="1" dirty="0">
                <a:ea typeface="+mj-lt"/>
                <a:cs typeface="+mj-lt"/>
              </a:rPr>
            </a:br>
            <a:r>
              <a:rPr lang="pl" sz="3200" dirty="0">
                <a:ea typeface="+mj-lt"/>
                <a:cs typeface="+mj-lt"/>
              </a:rPr>
              <a:t>zatwierdzenie porządku obrad</a:t>
            </a:r>
            <a:br>
              <a:rPr lang="pl" sz="3200" dirty="0">
                <a:ea typeface="+mj-lt"/>
                <a:cs typeface="+mj-lt"/>
              </a:rPr>
            </a:br>
            <a:r>
              <a:rPr lang="pl" sz="3200" dirty="0">
                <a:ea typeface="+mj-lt"/>
                <a:cs typeface="+mj-lt"/>
              </a:rPr>
              <a:t>(punkt 3 porządku)</a:t>
            </a:r>
            <a:endParaRPr lang="en-US" sz="3200" dirty="0"/>
          </a:p>
          <a:p>
            <a:pPr algn="ctr"/>
            <a:endParaRPr lang="pl-PL" sz="4000" dirty="0">
              <a:solidFill>
                <a:srgbClr val="FFFFFF"/>
              </a:solidFill>
            </a:endParaRPr>
          </a:p>
        </p:txBody>
      </p:sp>
      <p:sp>
        <p:nvSpPr>
          <p:cNvPr id="3" name="Podtytuł 2"/>
          <p:cNvSpPr>
            <a:spLocks noGrp="1"/>
          </p:cNvSpPr>
          <p:nvPr>
            <p:ph idx="1"/>
          </p:nvPr>
        </p:nvSpPr>
        <p:spPr>
          <a:xfrm>
            <a:off x="1179226" y="3092970"/>
            <a:ext cx="9833548" cy="269397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l-PL" dirty="0"/>
              <a:t>Link do głosowania nr 2</a:t>
            </a:r>
          </a:p>
        </p:txBody>
      </p:sp>
      <p:pic>
        <p:nvPicPr>
          <p:cNvPr id="5" name="Grafika 4" descr="Palec wskazujący w prawo">
            <a:extLst>
              <a:ext uri="{FF2B5EF4-FFF2-40B4-BE49-F238E27FC236}">
                <a16:creationId xmlns:a16="http://schemas.microsoft.com/office/drawing/2014/main" id="{E4BB7B05-D812-46C3-B5E2-B3D808DFC0F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16200000">
            <a:off x="1331838" y="3429000"/>
            <a:ext cx="530604" cy="5306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28476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repeatCount="indefinite" accel="25000" decel="25000" autoRev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7 2.59259E-6 L 0.00078 0.06481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9" y="324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179226" y="826680"/>
            <a:ext cx="9833548" cy="1648292"/>
          </a:xfrm>
        </p:spPr>
        <p:txBody>
          <a:bodyPr vert="horz" lIns="91440" tIns="45720" rIns="91440" bIns="45720" rtlCol="0" anchor="t">
            <a:noAutofit/>
          </a:bodyPr>
          <a:lstStyle/>
          <a:p>
            <a:pPr algn="ctr"/>
            <a:r>
              <a:rPr lang="pl" sz="3200" b="1" i="1" dirty="0">
                <a:ea typeface="+mj-lt"/>
                <a:cs typeface="+mj-lt"/>
              </a:rPr>
              <a:t>Głosowanie nr 3</a:t>
            </a:r>
            <a:br>
              <a:rPr lang="pl" sz="3200" b="1" i="1" dirty="0">
                <a:ea typeface="+mj-lt"/>
                <a:cs typeface="+mj-lt"/>
              </a:rPr>
            </a:br>
            <a:r>
              <a:rPr lang="pl" sz="3200" dirty="0">
                <a:ea typeface="+mj-lt"/>
                <a:cs typeface="+mj-lt"/>
              </a:rPr>
              <a:t>przyjęcie protokołu nr ...</a:t>
            </a:r>
            <a:br>
              <a:rPr lang="pl" sz="3200" dirty="0">
                <a:ea typeface="+mj-lt"/>
                <a:cs typeface="+mj-lt"/>
              </a:rPr>
            </a:br>
            <a:r>
              <a:rPr lang="pl" sz="3200" dirty="0">
                <a:ea typeface="+mj-lt"/>
                <a:cs typeface="+mj-lt"/>
              </a:rPr>
              <a:t>(punkt 4 porządku)</a:t>
            </a:r>
            <a:endParaRPr lang="en-US" dirty="0"/>
          </a:p>
        </p:txBody>
      </p:sp>
      <p:sp>
        <p:nvSpPr>
          <p:cNvPr id="3" name="Podtytuł 2"/>
          <p:cNvSpPr>
            <a:spLocks noGrp="1"/>
          </p:cNvSpPr>
          <p:nvPr>
            <p:ph idx="1"/>
          </p:nvPr>
        </p:nvSpPr>
        <p:spPr>
          <a:xfrm>
            <a:off x="1179226" y="3092970"/>
            <a:ext cx="9833548" cy="269397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l-PL" dirty="0"/>
              <a:t>Link do głosowania nr 3</a:t>
            </a:r>
          </a:p>
          <a:p>
            <a:pPr marL="0" indent="0">
              <a:buNone/>
            </a:pPr>
            <a:endParaRPr lang="pl-PL" sz="2000" dirty="0">
              <a:solidFill>
                <a:srgbClr val="000000"/>
              </a:solidFill>
            </a:endParaRPr>
          </a:p>
        </p:txBody>
      </p:sp>
      <p:pic>
        <p:nvPicPr>
          <p:cNvPr id="5" name="Grafika 4" descr="Palec wskazujący w prawo">
            <a:extLst>
              <a:ext uri="{FF2B5EF4-FFF2-40B4-BE49-F238E27FC236}">
                <a16:creationId xmlns:a16="http://schemas.microsoft.com/office/drawing/2014/main" id="{E0649CA2-8FB3-47CF-A560-2420941C694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16200000">
            <a:off x="1331838" y="3429000"/>
            <a:ext cx="530604" cy="5306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04128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repeatCount="indefinite" accel="25000" decel="25000" autoRev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7 2.59259E-6 L 0.00078 0.06481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9" y="324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179226" y="826680"/>
            <a:ext cx="9833548" cy="2069633"/>
          </a:xfrm>
        </p:spPr>
        <p:txBody>
          <a:bodyPr vert="horz" lIns="91440" tIns="45720" rIns="91440" bIns="45720" rtlCol="0" anchor="t">
            <a:noAutofit/>
          </a:bodyPr>
          <a:lstStyle/>
          <a:p>
            <a:pPr algn="ctr"/>
            <a:r>
              <a:rPr lang="pl" sz="3200" b="1" dirty="0">
                <a:ea typeface="+mj-lt"/>
                <a:cs typeface="+mj-lt"/>
              </a:rPr>
              <a:t>Głosowanie nr 4</a:t>
            </a:r>
            <a:br>
              <a:rPr lang="pl" sz="3200" b="1" dirty="0">
                <a:ea typeface="+mj-lt"/>
                <a:cs typeface="+mj-lt"/>
              </a:rPr>
            </a:br>
            <a:r>
              <a:rPr lang="pl" sz="3200" dirty="0">
                <a:ea typeface="+mj-lt"/>
                <a:cs typeface="+mj-lt"/>
              </a:rPr>
              <a:t>podjęcie uchwały w sprawie </a:t>
            </a:r>
            <a:br>
              <a:rPr lang="pl" sz="3200" dirty="0">
                <a:ea typeface="+mj-lt"/>
                <a:cs typeface="+mj-lt"/>
              </a:rPr>
            </a:br>
            <a:r>
              <a:rPr lang="pl" sz="3200" dirty="0">
                <a:ea typeface="+mj-lt"/>
                <a:cs typeface="+mj-lt"/>
              </a:rPr>
              <a:t>...</a:t>
            </a:r>
            <a:br>
              <a:rPr lang="pl" sz="3200" dirty="0">
                <a:ea typeface="+mj-lt"/>
                <a:cs typeface="+mj-lt"/>
              </a:rPr>
            </a:br>
            <a:r>
              <a:rPr lang="pl" sz="3200" dirty="0">
                <a:ea typeface="+mj-lt"/>
                <a:cs typeface="+mj-lt"/>
              </a:rPr>
              <a:t>(punkt 5 porządku) </a:t>
            </a:r>
            <a:endParaRPr lang="en-US" dirty="0"/>
          </a:p>
        </p:txBody>
      </p:sp>
      <p:sp>
        <p:nvSpPr>
          <p:cNvPr id="3" name="Podtytuł 2"/>
          <p:cNvSpPr>
            <a:spLocks noGrp="1"/>
          </p:cNvSpPr>
          <p:nvPr>
            <p:ph idx="1"/>
          </p:nvPr>
        </p:nvSpPr>
        <p:spPr>
          <a:xfrm>
            <a:off x="1179226" y="3092970"/>
            <a:ext cx="9833548" cy="269397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l-PL" dirty="0"/>
              <a:t>Link do głosowania nr 4</a:t>
            </a:r>
          </a:p>
        </p:txBody>
      </p:sp>
      <p:pic>
        <p:nvPicPr>
          <p:cNvPr id="5" name="Grafika 4" descr="Palec wskazujący w prawo">
            <a:extLst>
              <a:ext uri="{FF2B5EF4-FFF2-40B4-BE49-F238E27FC236}">
                <a16:creationId xmlns:a16="http://schemas.microsoft.com/office/drawing/2014/main" id="{4E400F53-0CBA-4219-B431-72533320718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16200000">
            <a:off x="1331838" y="3429000"/>
            <a:ext cx="530604" cy="5306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75688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repeatCount="indefinite" accel="25000" decel="25000" autoRev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7 2.59259E-6 L 0.00078 0.06481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9" y="324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179226" y="826680"/>
            <a:ext cx="9833548" cy="666560"/>
          </a:xfrm>
        </p:spPr>
        <p:txBody>
          <a:bodyPr vert="horz" lIns="91440" tIns="45720" rIns="91440" bIns="45720" rtlCol="0" anchor="t">
            <a:noAutofit/>
          </a:bodyPr>
          <a:lstStyle/>
          <a:p>
            <a:pPr algn="ctr"/>
            <a:r>
              <a:rPr lang="en-US" sz="3200" b="1" dirty="0">
                <a:ea typeface="+mj-lt"/>
                <a:cs typeface="+mj-lt"/>
              </a:rPr>
              <a:t>L</a:t>
            </a:r>
            <a:r>
              <a:rPr lang="pl-PL" sz="3200" b="1" dirty="0">
                <a:ea typeface="+mj-lt"/>
                <a:cs typeface="+mj-lt"/>
              </a:rPr>
              <a:t>ista wszystkich głosowań</a:t>
            </a:r>
            <a:endParaRPr lang="en-US" dirty="0"/>
          </a:p>
        </p:txBody>
      </p:sp>
      <p:sp>
        <p:nvSpPr>
          <p:cNvPr id="3" name="Podtytuł 2"/>
          <p:cNvSpPr>
            <a:spLocks noGrp="1"/>
          </p:cNvSpPr>
          <p:nvPr>
            <p:ph idx="1"/>
          </p:nvPr>
        </p:nvSpPr>
        <p:spPr>
          <a:xfrm>
            <a:off x="1179226" y="1593908"/>
            <a:ext cx="9833548" cy="4193038"/>
          </a:xfrm>
        </p:spPr>
        <p:txBody>
          <a:bodyPr>
            <a:normAutofit/>
          </a:bodyPr>
          <a:lstStyle/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pl-PL" dirty="0"/>
              <a:t>Link do potwierdzenia obecności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pl-PL" dirty="0"/>
              <a:t>Link do głosowania nr 2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pl-PL" dirty="0"/>
              <a:t>Link do głosowania nr 3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pl-PL" dirty="0"/>
              <a:t>Link do głosowania nr 4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pl-PL" dirty="0"/>
              <a:t>….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pl-PL" dirty="0"/>
              <a:t>…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pl-PL" dirty="0"/>
              <a:t>…</a:t>
            </a:r>
          </a:p>
        </p:txBody>
      </p:sp>
      <p:sp>
        <p:nvSpPr>
          <p:cNvPr id="6" name="pole tekstowe 5">
            <a:extLst>
              <a:ext uri="{FF2B5EF4-FFF2-40B4-BE49-F238E27FC236}">
                <a16:creationId xmlns:a16="http://schemas.microsoft.com/office/drawing/2014/main" id="{0740DF24-BC45-4F6F-BD76-EDB26DC64E52}"/>
              </a:ext>
            </a:extLst>
          </p:cNvPr>
          <p:cNvSpPr txBox="1"/>
          <p:nvPr/>
        </p:nvSpPr>
        <p:spPr>
          <a:xfrm>
            <a:off x="1634598" y="5887614"/>
            <a:ext cx="6143028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100" dirty="0">
                <a:solidFill>
                  <a:srgbClr val="FFFF00"/>
                </a:solidFill>
              </a:rPr>
              <a:t>* Jeżeli ktoś z państwa nie zdążył zagłosować wcześniej to można to zrobić jeszcze tutaj.</a:t>
            </a:r>
          </a:p>
        </p:txBody>
      </p:sp>
    </p:spTree>
    <p:extLst>
      <p:ext uri="{BB962C8B-B14F-4D97-AF65-F5344CB8AC3E}">
        <p14:creationId xmlns:p14="http://schemas.microsoft.com/office/powerpoint/2010/main" val="101406617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81</TotalTime>
  <Words>161</Words>
  <Application>Microsoft Office PowerPoint</Application>
  <PresentationFormat>Widescreen</PresentationFormat>
  <Paragraphs>29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Century Gothic</vt:lpstr>
      <vt:lpstr>Wingdings 3</vt:lpstr>
      <vt:lpstr>Ion</vt:lpstr>
      <vt:lpstr>Posiedzenie Rady Pedagogicznej 28-05-2020r.</vt:lpstr>
      <vt:lpstr>Głosowanie nr 1 potwierdzenie obecności (punkt 1 porządku) </vt:lpstr>
      <vt:lpstr>Głosowanie nr 2 zatwierdzenie porządku obrad (punkt 3 porządku) </vt:lpstr>
      <vt:lpstr>Głosowanie nr 3 przyjęcie protokołu nr ... (punkt 4 porządku)</vt:lpstr>
      <vt:lpstr>Głosowanie nr 4 podjęcie uchwały w sprawie  ... (punkt 5 porządku) </vt:lpstr>
      <vt:lpstr>Lista wszystkich głosowań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Waldemar Grabowski</dc:creator>
  <cp:lastModifiedBy>Marian Dudka</cp:lastModifiedBy>
  <cp:revision>178</cp:revision>
  <dcterms:created xsi:type="dcterms:W3CDTF">2020-05-27T15:17:53Z</dcterms:created>
  <dcterms:modified xsi:type="dcterms:W3CDTF">2021-03-29T21:18:10Z</dcterms:modified>
</cp:coreProperties>
</file>