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F1AE4B-CEDE-4AB4-97E1-937F91A7CCFA}" v="216" dt="2020-10-31T22:35:04.136"/>
    <p1510:client id="{57678672-8758-23A9-5916-C648962E5A40}" v="57" dt="2020-10-31T23:23:40.761"/>
    <p1510:client id="{C50DC085-ABDB-2A70-8DE6-8264FBC5012E}" v="14" dt="2020-10-31T23:02:56.923"/>
    <p1510:client id="{E7805376-5AE6-BF4E-2D06-19FE675C9522}" v="30" dt="2020-11-21T21:35:08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 Dudka" userId="S::dudka@szkolaglebokie.onmicrosoft.com::09a63bc3-56c5-43c2-bfba-bf90bb51ec14" providerId="AD" clId="Web-{57678672-8758-23A9-5916-C648962E5A40}"/>
    <pc:docChg chg="modSld">
      <pc:chgData name="Marian Dudka" userId="S::dudka@szkolaglebokie.onmicrosoft.com::09a63bc3-56c5-43c2-bfba-bf90bb51ec14" providerId="AD" clId="Web-{57678672-8758-23A9-5916-C648962E5A40}" dt="2020-10-31T23:23:40.761" v="55"/>
      <pc:docMkLst>
        <pc:docMk/>
      </pc:docMkLst>
      <pc:sldChg chg="addSp delSp modSp mod delDesignElem chgLayout">
        <pc:chgData name="Marian Dudka" userId="S::dudka@szkolaglebokie.onmicrosoft.com::09a63bc3-56c5-43c2-bfba-bf90bb51ec14" providerId="AD" clId="Web-{57678672-8758-23A9-5916-C648962E5A40}" dt="2020-10-31T23:23:40.761" v="55"/>
        <pc:sldMkLst>
          <pc:docMk/>
          <pc:sldMk cId="650317164" sldId="256"/>
        </pc:sldMkLst>
        <pc:spChg chg="mod ord">
          <ac:chgData name="Marian Dudka" userId="S::dudka@szkolaglebokie.onmicrosoft.com::09a63bc3-56c5-43c2-bfba-bf90bb51ec14" providerId="AD" clId="Web-{57678672-8758-23A9-5916-C648962E5A40}" dt="2020-10-31T23:22:39.072" v="13" actId="20577"/>
          <ac:spMkLst>
            <pc:docMk/>
            <pc:sldMk cId="650317164" sldId="256"/>
            <ac:spMk id="2" creationId="{00000000-0000-0000-0000-000000000000}"/>
          </ac:spMkLst>
        </pc:spChg>
        <pc:spChg chg="mod ord">
          <ac:chgData name="Marian Dudka" userId="S::dudka@szkolaglebokie.onmicrosoft.com::09a63bc3-56c5-43c2-bfba-bf90bb51ec14" providerId="AD" clId="Web-{57678672-8758-23A9-5916-C648962E5A40}" dt="2020-10-31T23:23:34.495" v="52" actId="20577"/>
          <ac:spMkLst>
            <pc:docMk/>
            <pc:sldMk cId="650317164" sldId="256"/>
            <ac:spMk id="3" creationId="{00000000-0000-0000-0000-000000000000}"/>
          </ac:spMkLst>
        </pc:spChg>
        <pc:spChg chg="add mod ord">
          <ac:chgData name="Marian Dudka" userId="S::dudka@szkolaglebokie.onmicrosoft.com::09a63bc3-56c5-43c2-bfba-bf90bb51ec14" providerId="AD" clId="Web-{57678672-8758-23A9-5916-C648962E5A40}" dt="2020-10-31T23:23:27.729" v="50" actId="20577"/>
          <ac:spMkLst>
            <pc:docMk/>
            <pc:sldMk cId="650317164" sldId="256"/>
            <ac:spMk id="4" creationId="{7EA827CA-005E-45E9-873C-798EB1A8A3AE}"/>
          </ac:spMkLst>
        </pc:spChg>
        <pc:spChg chg="del">
          <ac:chgData name="Marian Dudka" userId="S::dudka@szkolaglebokie.onmicrosoft.com::09a63bc3-56c5-43c2-bfba-bf90bb51ec14" providerId="AD" clId="Web-{57678672-8758-23A9-5916-C648962E5A40}" dt="2020-10-31T23:22:22.775" v="0"/>
          <ac:spMkLst>
            <pc:docMk/>
            <pc:sldMk cId="650317164" sldId="256"/>
            <ac:spMk id="29" creationId="{CF62D2A7-8207-488C-9F46-316BA81A16C8}"/>
          </ac:spMkLst>
        </pc:spChg>
        <pc:spChg chg="del">
          <ac:chgData name="Marian Dudka" userId="S::dudka@szkolaglebokie.onmicrosoft.com::09a63bc3-56c5-43c2-bfba-bf90bb51ec14" providerId="AD" clId="Web-{57678672-8758-23A9-5916-C648962E5A40}" dt="2020-10-31T23:22:22.775" v="0"/>
          <ac:spMkLst>
            <pc:docMk/>
            <pc:sldMk cId="650317164" sldId="256"/>
            <ac:spMk id="30" creationId="{52AC6D7F-F068-4E11-BB06-F601D89BB980}"/>
          </ac:spMkLst>
        </pc:spChg>
        <pc:picChg chg="del">
          <ac:chgData name="Marian Dudka" userId="S::dudka@szkolaglebokie.onmicrosoft.com::09a63bc3-56c5-43c2-bfba-bf90bb51ec14" providerId="AD" clId="Web-{57678672-8758-23A9-5916-C648962E5A40}" dt="2020-10-31T23:23:40.761" v="55"/>
          <ac:picMkLst>
            <pc:docMk/>
            <pc:sldMk cId="650317164" sldId="256"/>
            <ac:picMk id="31" creationId="{A60F4B58-8946-4130-AAD5-95D313DC63F2}"/>
          </ac:picMkLst>
        </pc:picChg>
      </pc:sldChg>
    </pc:docChg>
  </pc:docChgLst>
  <pc:docChgLst>
    <pc:chgData name="Marian Dudka" userId="S::dudka@szkolaglebokie.onmicrosoft.com::09a63bc3-56c5-43c2-bfba-bf90bb51ec14" providerId="AD" clId="Web-{E7805376-5AE6-BF4E-2D06-19FE675C9522}"/>
    <pc:docChg chg="modSld">
      <pc:chgData name="Marian Dudka" userId="S::dudka@szkolaglebokie.onmicrosoft.com::09a63bc3-56c5-43c2-bfba-bf90bb51ec14" providerId="AD" clId="Web-{E7805376-5AE6-BF4E-2D06-19FE675C9522}" dt="2020-11-21T21:35:08.978" v="31" actId="20577"/>
      <pc:docMkLst>
        <pc:docMk/>
      </pc:docMkLst>
      <pc:sldChg chg="modSp">
        <pc:chgData name="Marian Dudka" userId="S::dudka@szkolaglebokie.onmicrosoft.com::09a63bc3-56c5-43c2-bfba-bf90bb51ec14" providerId="AD" clId="Web-{E7805376-5AE6-BF4E-2D06-19FE675C9522}" dt="2020-11-21T21:35:08.978" v="30" actId="20577"/>
        <pc:sldMkLst>
          <pc:docMk/>
          <pc:sldMk cId="650317164" sldId="256"/>
        </pc:sldMkLst>
        <pc:spChg chg="mod">
          <ac:chgData name="Marian Dudka" userId="S::dudka@szkolaglebokie.onmicrosoft.com::09a63bc3-56c5-43c2-bfba-bf90bb51ec14" providerId="AD" clId="Web-{E7805376-5AE6-BF4E-2D06-19FE675C9522}" dt="2020-11-21T21:34:36.993" v="4" actId="20577"/>
          <ac:spMkLst>
            <pc:docMk/>
            <pc:sldMk cId="650317164" sldId="256"/>
            <ac:spMk id="3" creationId="{00000000-0000-0000-0000-000000000000}"/>
          </ac:spMkLst>
        </pc:spChg>
        <pc:spChg chg="mod">
          <ac:chgData name="Marian Dudka" userId="S::dudka@szkolaglebokie.onmicrosoft.com::09a63bc3-56c5-43c2-bfba-bf90bb51ec14" providerId="AD" clId="Web-{E7805376-5AE6-BF4E-2D06-19FE675C9522}" dt="2020-11-21T21:35:08.978" v="30" actId="20577"/>
          <ac:spMkLst>
            <pc:docMk/>
            <pc:sldMk cId="650317164" sldId="256"/>
            <ac:spMk id="4" creationId="{7EA827CA-005E-45E9-873C-798EB1A8A3A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175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450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38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38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3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03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180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479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83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53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90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AA868-8872-43E4-8C98-D34DABD1FD38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663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>
                <a:cs typeface="Calibri Light"/>
              </a:rPr>
              <a:t>Porządek obrad</a:t>
            </a:r>
            <a:endParaRPr lang="pl-PL" dirty="0" err="1"/>
          </a:p>
        </p:txBody>
      </p:sp>
      <p:sp>
        <p:nvSpPr>
          <p:cNvPr id="3" name="Podtytuł 2"/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47500" lnSpcReduction="20000"/>
          </a:bodyPr>
          <a:lstStyle/>
          <a:p>
            <a:pPr>
              <a:buNone/>
            </a:pPr>
            <a:r>
              <a:rPr lang="pl-PL" dirty="0">
                <a:ea typeface="+mn-lt"/>
                <a:cs typeface="+mn-lt"/>
              </a:rPr>
              <a:t>Porządek obrad sierpniowego zebrania rady pedagogicznej - propozycja:</a:t>
            </a:r>
            <a:endParaRPr lang="pl-PL" dirty="0"/>
          </a:p>
          <a:p>
            <a:pPr>
              <a:buNone/>
            </a:pPr>
            <a:endParaRPr lang="pl-PL"/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Otwarcie zebrania </a:t>
            </a:r>
            <a:endParaRPr lang="pl-PL" dirty="0"/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Stwierdzenie prawomocności posiedzenia (kworum - potwierdzenie obecności)</a:t>
            </a:r>
            <a:endParaRPr lang="pl-PL" dirty="0"/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Zatwierdzenie protokołu z poprzedniego zebrania</a:t>
            </a:r>
            <a:endParaRPr lang="pl-PL" dirty="0"/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Zaprezentowanie nauczycieli rozpoczynających pracę w szkole</a:t>
            </a:r>
            <a:endParaRPr lang="pl-PL" dirty="0"/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Poinformowanie o przebiegu awansu zawodowego nauczycieli szkoły</a:t>
            </a:r>
            <a:endParaRPr lang="pl-PL" dirty="0"/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Przedstawienie i zatwierdzenie porządku obrad</a:t>
            </a:r>
            <a:endParaRPr lang="pl-PL" dirty="0"/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Omówienie wyników egzaminu poprawkowego i podjęcie uchwały o promowaniu (lub niepromowaniu) uczniów zdających egzaminy poprawkowe</a:t>
            </a:r>
            <a:endParaRPr lang="pl-PL" dirty="0"/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Przedstawienie przez dyrektora szkoły wyników i wniosków ze sprawowanego nadzoru pedagogicznego w roku szkolnym 2015/2016</a:t>
            </a:r>
            <a:endParaRPr lang="pl-PL" dirty="0"/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Zapoznanie z podstawowymi kierunkami realizacji polityki oświatowej państwa w roku szkolnym 2016/2017 ustalonych przez Ministra Edukacji Narodowej</a:t>
            </a:r>
            <a:endParaRPr lang="pl-PL" dirty="0"/>
          </a:p>
          <a:p>
            <a:pPr marL="0" indent="0">
              <a:buNone/>
            </a:pPr>
            <a:r>
              <a:rPr lang="pl-PL" dirty="0">
                <a:cs typeface="Calibri"/>
              </a:rPr>
              <a:t>Tutaj będzie przedstawiony porządek obrad</a:t>
            </a:r>
            <a:endParaRPr lang="pl-PL">
              <a:cs typeface="Calibri"/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EA827CA-005E-45E9-873C-798EB1A8A3A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47500" lnSpcReduction="20000"/>
          </a:bodyPr>
          <a:lstStyle/>
          <a:p>
            <a:pPr>
              <a:buNone/>
            </a:pPr>
            <a:r>
              <a:rPr lang="pl-PL" dirty="0">
                <a:ea typeface="+mn-lt"/>
                <a:cs typeface="+mn-lt"/>
              </a:rPr>
              <a:t>Sprawozdanie z narad organizowanych przez kuratora oświaty i organ prowadzący.</a:t>
            </a:r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Zapoznanie z zmianami prawa oświatowego, które zaczną obowiązywać w nowym roku szkolnym</a:t>
            </a:r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Przedstawienie i zaopiniowanie (uchwała) kalendarza roku szkolnego oraz dodatkowych dni wolnych</a:t>
            </a:r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Omówienie i zatwierdzenie (uchwała) planów pracy szkoły na rok szkolny</a:t>
            </a:r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Zaopiniowanie (uchwała) aneksu do arkusza organizacyjnego szkoły</a:t>
            </a:r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Przedstawienie i zaopiniowanie (uchwała) przydziału nauczycielom stałych prac i zajęć oraz zadań dodatkowych</a:t>
            </a:r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Przedstawienie i zaopiniowanie (uchwała) tygodniowego rozkładu zajęć dydaktyczno-wychowawczych i harmonogramu dyżurów</a:t>
            </a:r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Zmiany w szkolnym zestawie programów nauczania – wnioski nauczycieli i opinia (uchwała) rady pedagogicznej</a:t>
            </a:r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Powołanie zespołów przedmiotowych, problemowo- zadaniowych oraz szkolnych komisji</a:t>
            </a:r>
          </a:p>
          <a:p>
            <a:pPr>
              <a:buNone/>
            </a:pPr>
            <a:r>
              <a:rPr lang="pl-PL" dirty="0">
                <a:ea typeface="+mn-lt"/>
                <a:cs typeface="+mn-lt"/>
              </a:rPr>
              <a:t>Zapoznanie z wykonanymi pracami remontowo-modernizacyjnymi w szkole i sprawozdaniem z przeglądu obiektów należących do szkoły.</a:t>
            </a:r>
          </a:p>
          <a:p>
            <a:pPr marL="0" indent="0">
              <a:buNone/>
            </a:pPr>
            <a:r>
              <a:rPr lang="pl-PL" dirty="0">
                <a:cs typeface="Calibri"/>
              </a:rPr>
              <a:t>Wolne wnioski</a:t>
            </a:r>
          </a:p>
        </p:txBody>
      </p:sp>
    </p:spTree>
    <p:extLst>
      <p:ext uri="{BB962C8B-B14F-4D97-AF65-F5344CB8AC3E}">
        <p14:creationId xmlns:p14="http://schemas.microsoft.com/office/powerpoint/2010/main" val="6503171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Porządek obrad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/>
  <cp:revision>64</cp:revision>
  <dcterms:created xsi:type="dcterms:W3CDTF">2020-10-31T22:31:27Z</dcterms:created>
  <dcterms:modified xsi:type="dcterms:W3CDTF">2020-11-21T21:35:09Z</dcterms:modified>
</cp:coreProperties>
</file>