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F1AE4B-CEDE-4AB4-97E1-937F91A7CCFA}" v="216" dt="2020-10-31T22:35:04.136"/>
    <p1510:client id="{6050DF37-D29B-BF78-6979-EE917EE2C00A}" v="28" dt="2020-10-31T23:13:27.043"/>
    <p1510:client id="{C50DC085-ABDB-2A70-8DE6-8264FBC5012E}" v="14" dt="2020-10-31T23:02:56.9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 Dudka" userId="S::dudka@szkolaglebokie.onmicrosoft.com::09a63bc3-56c5-43c2-bfba-bf90bb51ec14" providerId="AD" clId="Web-{6050DF37-D29B-BF78-6979-EE917EE2C00A}"/>
    <pc:docChg chg="modSld">
      <pc:chgData name="Marian Dudka" userId="S::dudka@szkolaglebokie.onmicrosoft.com::09a63bc3-56c5-43c2-bfba-bf90bb51ec14" providerId="AD" clId="Web-{6050DF37-D29B-BF78-6979-EE917EE2C00A}" dt="2020-10-31T23:13:27.043" v="26" actId="20577"/>
      <pc:docMkLst>
        <pc:docMk/>
      </pc:docMkLst>
      <pc:sldChg chg="modSp">
        <pc:chgData name="Marian Dudka" userId="S::dudka@szkolaglebokie.onmicrosoft.com::09a63bc3-56c5-43c2-bfba-bf90bb51ec14" providerId="AD" clId="Web-{6050DF37-D29B-BF78-6979-EE917EE2C00A}" dt="2020-10-31T23:13:27.043" v="25" actId="20577"/>
        <pc:sldMkLst>
          <pc:docMk/>
          <pc:sldMk cId="650317164" sldId="256"/>
        </pc:sldMkLst>
        <pc:spChg chg="mod">
          <ac:chgData name="Marian Dudka" userId="S::dudka@szkolaglebokie.onmicrosoft.com::09a63bc3-56c5-43c2-bfba-bf90bb51ec14" providerId="AD" clId="Web-{6050DF37-D29B-BF78-6979-EE917EE2C00A}" dt="2020-10-31T23:13:10.996" v="16" actId="20577"/>
          <ac:spMkLst>
            <pc:docMk/>
            <pc:sldMk cId="650317164" sldId="256"/>
            <ac:spMk id="2" creationId="{00000000-0000-0000-0000-000000000000}"/>
          </ac:spMkLst>
        </pc:spChg>
        <pc:spChg chg="mod">
          <ac:chgData name="Marian Dudka" userId="S::dudka@szkolaglebokie.onmicrosoft.com::09a63bc3-56c5-43c2-bfba-bf90bb51ec14" providerId="AD" clId="Web-{6050DF37-D29B-BF78-6979-EE917EE2C00A}" dt="2020-10-31T23:13:27.043" v="25" actId="20577"/>
          <ac:spMkLst>
            <pc:docMk/>
            <pc:sldMk cId="650317164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175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450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038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738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3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303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180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479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0839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553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490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6633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Pages/ResponsePage.aspx?id=OTCqpyMA8kWMSjJVNigiGMM7pgnFVsJDv7q_kLtR7BRUMktCR1MzUzJBRDRLRFlTOEdBTDFIU0hPNi4u" TargetMode="External"/><Relationship Id="rId2" Type="http://schemas.openxmlformats.org/officeDocument/2006/relationships/hyperlink" Target="https://forms.office.com/Pages/ResponsePage.aspx?id=OTCqpyMA8kWMSjJVNigiGMM7pgnFVsJDv7q_kLtR7BRUQU1SWDgwUVBQRzZIQ0hVNThHRFlHWDVaNy4u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/>
          </a:bodyPr>
          <a:lstStyle/>
          <a:p>
            <a:r>
              <a:rPr lang="pl-PL" dirty="0">
                <a:cs typeface="Calibri Light"/>
              </a:rPr>
              <a:t>Głosowanie nr 2</a:t>
            </a:r>
            <a:endParaRPr lang="pl-PL" dirty="0" err="1"/>
          </a:p>
        </p:txBody>
      </p:sp>
      <p:sp>
        <p:nvSpPr>
          <p:cNvPr id="3" name="Podtytuł 2"/>
          <p:cNvSpPr>
            <a:spLocks noGrp="1"/>
          </p:cNvSpPr>
          <p:nvPr>
            <p:ph idx="1"/>
          </p:nvPr>
        </p:nvSpPr>
        <p:spPr>
          <a:xfrm>
            <a:off x="762000" y="2279018"/>
            <a:ext cx="5314543" cy="33759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sz="1800" dirty="0">
                <a:cs typeface="Calibri"/>
              </a:rPr>
              <a:t>1. </a:t>
            </a:r>
            <a:r>
              <a:rPr lang="pl-PL" sz="1800" dirty="0">
                <a:cs typeface="Calibri"/>
                <a:hlinkClick r:id="rId2"/>
              </a:rPr>
              <a:t>Link do głosowania nr 2</a:t>
            </a:r>
            <a:endParaRPr lang="pl-PL" sz="1800" dirty="0">
              <a:cs typeface="Calibri"/>
              <a:hlinkClick r:id="rId3"/>
            </a:endParaRPr>
          </a:p>
        </p:txBody>
      </p:sp>
      <p:sp>
        <p:nvSpPr>
          <p:cNvPr id="29" name="Freeform: Shape 9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Freeform: Shape 11">
            <a:extLst>
              <a:ext uri="{FF2B5EF4-FFF2-40B4-BE49-F238E27FC236}">
                <a16:creationId xmlns:a16="http://schemas.microsoft.com/office/drawing/2014/main" id="{52AC6D7F-F068-4E11-BB06-F601D89BB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1" name="Graphic 6" descr="Znacznik wyboru">
            <a:extLst>
              <a:ext uri="{FF2B5EF4-FFF2-40B4-BE49-F238E27FC236}">
                <a16:creationId xmlns:a16="http://schemas.microsoft.com/office/drawing/2014/main" id="{A60F4B58-8946-4130-AAD5-95D313DC63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84057" y="643002"/>
            <a:ext cx="3796790" cy="379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3171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Panoramiczny</PresentationFormat>
  <Paragraphs>0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Głosowanie nr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lastModifiedBy/>
  <cp:revision>49</cp:revision>
  <dcterms:created xsi:type="dcterms:W3CDTF">2020-10-31T22:31:27Z</dcterms:created>
  <dcterms:modified xsi:type="dcterms:W3CDTF">2020-10-31T23:13:28Z</dcterms:modified>
</cp:coreProperties>
</file>