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AE4B-CEDE-4AB4-97E1-937F91A7CCFA}" v="216" dt="2020-10-31T22:35:04.136"/>
    <p1510:client id="{72EE471B-5B46-861F-ACF6-4E30B20BF008}" v="10" dt="2020-10-31T23:17:44.179"/>
    <p1510:client id="{C50DC085-ABDB-2A70-8DE6-8264FBC5012E}" v="14" dt="2020-10-31T23:02:5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72EE471B-5B46-861F-ACF6-4E30B20BF008}"/>
    <pc:docChg chg="modSld">
      <pc:chgData name="Marian Dudka" userId="S::dudka@szkolaglebokie.onmicrosoft.com::09a63bc3-56c5-43c2-bfba-bf90bb51ec14" providerId="AD" clId="Web-{72EE471B-5B46-861F-ACF6-4E30B20BF008}" dt="2020-10-31T23:17:43.914" v="7" actId="20577"/>
      <pc:docMkLst>
        <pc:docMk/>
      </pc:docMkLst>
      <pc:sldChg chg="modSp">
        <pc:chgData name="Marian Dudka" userId="S::dudka@szkolaglebokie.onmicrosoft.com::09a63bc3-56c5-43c2-bfba-bf90bb51ec14" providerId="AD" clId="Web-{72EE471B-5B46-861F-ACF6-4E30B20BF008}" dt="2020-10-31T23:17:41.992" v="5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72EE471B-5B46-861F-ACF6-4E30B20BF008}" dt="2020-10-31T23:17:41.992" v="5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72EE471B-5B46-861F-ACF6-4E30B20BF008}" dt="2020-10-31T23:17:35.695" v="2" actId="20577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office.com/Pages/ResponsePage.aspx?id=OTCqpyMA8kWMSjJVNigiGMM7pgnFVsJDv7q_kLtR7BRUMktCR1MzUzJBRDRLRFlTOEdBTDFIU0hPNi4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pl-PL" dirty="0">
                <a:ea typeface="+mj-lt"/>
                <a:cs typeface="+mj-lt"/>
              </a:rPr>
              <a:t>Głosowanie nr 5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800" dirty="0">
                <a:cs typeface="Calibri"/>
              </a:rPr>
              <a:t>1. </a:t>
            </a:r>
            <a:r>
              <a:rPr lang="pl-PL" sz="1800" dirty="0">
                <a:cs typeface="Calibri"/>
                <a:hlinkClick r:id="rId2"/>
              </a:rPr>
              <a:t>Link do głosowania nr 5</a:t>
            </a:r>
            <a:endParaRPr lang="pl-PL"/>
          </a:p>
        </p:txBody>
      </p:sp>
      <p:sp>
        <p:nvSpPr>
          <p:cNvPr id="29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Graphic 6" descr="Znacznik wyboru">
            <a:extLst>
              <a:ext uri="{FF2B5EF4-FFF2-40B4-BE49-F238E27FC236}">
                <a16:creationId xmlns:a16="http://schemas.microsoft.com/office/drawing/2014/main" id="{A60F4B58-8946-4130-AAD5-95D313DC6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Głosowanie nr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47</cp:revision>
  <dcterms:created xsi:type="dcterms:W3CDTF">2020-10-31T22:31:27Z</dcterms:created>
  <dcterms:modified xsi:type="dcterms:W3CDTF">2020-10-31T23:17:46Z</dcterms:modified>
</cp:coreProperties>
</file>