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F1AE4B-CEDE-4AB4-97E1-937F91A7CCFA}" v="216" dt="2020-10-31T22:35:04.136"/>
    <p1510:client id="{96AD0D11-6621-673E-9057-535AD05D6DE4}" v="10" dt="2020-10-31T23:16:24.321"/>
    <p1510:client id="{C50DC085-ABDB-2A70-8DE6-8264FBC5012E}" v="14" dt="2020-10-31T23:02:56.9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n Dudka" userId="S::dudka@szkolaglebokie.onmicrosoft.com::09a63bc3-56c5-43c2-bfba-bf90bb51ec14" providerId="AD" clId="Web-{96AD0D11-6621-673E-9057-535AD05D6DE4}"/>
    <pc:docChg chg="modSld">
      <pc:chgData name="Marian Dudka" userId="S::dudka@szkolaglebokie.onmicrosoft.com::09a63bc3-56c5-43c2-bfba-bf90bb51ec14" providerId="AD" clId="Web-{96AD0D11-6621-673E-9057-535AD05D6DE4}" dt="2020-10-31T23:16:21.993" v="8" actId="20577"/>
      <pc:docMkLst>
        <pc:docMk/>
      </pc:docMkLst>
      <pc:sldChg chg="modSp">
        <pc:chgData name="Marian Dudka" userId="S::dudka@szkolaglebokie.onmicrosoft.com::09a63bc3-56c5-43c2-bfba-bf90bb51ec14" providerId="AD" clId="Web-{96AD0D11-6621-673E-9057-535AD05D6DE4}" dt="2020-10-31T23:16:20.243" v="6" actId="20577"/>
        <pc:sldMkLst>
          <pc:docMk/>
          <pc:sldMk cId="650317164" sldId="256"/>
        </pc:sldMkLst>
        <pc:spChg chg="mod">
          <ac:chgData name="Marian Dudka" userId="S::dudka@szkolaglebokie.onmicrosoft.com::09a63bc3-56c5-43c2-bfba-bf90bb51ec14" providerId="AD" clId="Web-{96AD0D11-6621-673E-9057-535AD05D6DE4}" dt="2020-10-31T23:16:20.243" v="6" actId="20577"/>
          <ac:spMkLst>
            <pc:docMk/>
            <pc:sldMk cId="650317164" sldId="256"/>
            <ac:spMk id="2" creationId="{00000000-0000-0000-0000-000000000000}"/>
          </ac:spMkLst>
        </pc:spChg>
        <pc:spChg chg="mod">
          <ac:chgData name="Marian Dudka" userId="S::dudka@szkolaglebokie.onmicrosoft.com::09a63bc3-56c5-43c2-bfba-bf90bb51ec14" providerId="AD" clId="Web-{96AD0D11-6621-673E-9057-535AD05D6DE4}" dt="2020-10-31T23:16:14.993" v="3" actId="20577"/>
          <ac:spMkLst>
            <pc:docMk/>
            <pc:sldMk cId="650317164" sldId="25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1757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4508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0386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7380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234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3036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1808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44797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0839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15530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4906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26633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forms.office.com/Pages/ResponsePage.aspx?id=OTCqpyMA8kWMSjJVNigiGMM7pgnFVsJDv7q_kLtR7BRUOTZIUDJDR1E4NUtVOVVaMk4zVEEzNEhNMi4u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62001" y="803325"/>
            <a:ext cx="5314536" cy="1325563"/>
          </a:xfrm>
        </p:spPr>
        <p:txBody>
          <a:bodyPr>
            <a:normAutofit/>
          </a:bodyPr>
          <a:lstStyle/>
          <a:p>
            <a:r>
              <a:rPr lang="pl-PL" dirty="0">
                <a:ea typeface="+mj-lt"/>
                <a:cs typeface="+mj-lt"/>
              </a:rPr>
              <a:t>Głosowanie nr 4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idx="1"/>
          </p:nvPr>
        </p:nvSpPr>
        <p:spPr>
          <a:xfrm>
            <a:off x="762000" y="2279018"/>
            <a:ext cx="5314543" cy="337592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pl-PL" sz="1800" dirty="0">
                <a:cs typeface="Calibri"/>
              </a:rPr>
              <a:t>5. </a:t>
            </a:r>
            <a:r>
              <a:rPr lang="pl-PL" sz="1800" dirty="0">
                <a:cs typeface="Calibri"/>
                <a:hlinkClick r:id="rId2"/>
              </a:rPr>
              <a:t>Link do głosowania nr 4</a:t>
            </a:r>
            <a:endParaRPr lang="pl-PL"/>
          </a:p>
          <a:p>
            <a:pPr marL="0" indent="0">
              <a:buNone/>
            </a:pPr>
            <a:endParaRPr lang="pl-PL" sz="1800" dirty="0">
              <a:cs typeface="Calibri"/>
            </a:endParaRPr>
          </a:p>
        </p:txBody>
      </p:sp>
      <p:sp>
        <p:nvSpPr>
          <p:cNvPr id="29" name="Freeform: Shape 9">
            <a:extLst>
              <a:ext uri="{FF2B5EF4-FFF2-40B4-BE49-F238E27FC236}">
                <a16:creationId xmlns:a16="http://schemas.microsoft.com/office/drawing/2014/main" id="{CF62D2A7-8207-488C-9F46-316BA81A16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82780" y="-2008"/>
            <a:ext cx="5609220" cy="5840278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Freeform: Shape 11">
            <a:extLst>
              <a:ext uri="{FF2B5EF4-FFF2-40B4-BE49-F238E27FC236}">
                <a16:creationId xmlns:a16="http://schemas.microsoft.com/office/drawing/2014/main" id="{52AC6D7F-F068-4E11-BB06-F601D89BB9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50141" y="-2"/>
            <a:ext cx="5441859" cy="5654940"/>
          </a:xfrm>
          <a:custGeom>
            <a:avLst/>
            <a:gdLst>
              <a:gd name="connsiteX0" fmla="*/ 1041368 w 5441859"/>
              <a:gd name="connsiteY0" fmla="*/ 0 h 5654940"/>
              <a:gd name="connsiteX1" fmla="*/ 5441859 w 5441859"/>
              <a:gd name="connsiteY1" fmla="*/ 0 h 5654940"/>
              <a:gd name="connsiteX2" fmla="*/ 5441859 w 5441859"/>
              <a:gd name="connsiteY2" fmla="*/ 4820612 h 5654940"/>
              <a:gd name="connsiteX3" fmla="*/ 5285166 w 5441859"/>
              <a:gd name="connsiteY3" fmla="*/ 4957981 h 5654940"/>
              <a:gd name="connsiteX4" fmla="*/ 3267719 w 5441859"/>
              <a:gd name="connsiteY4" fmla="*/ 5654940 h 5654940"/>
              <a:gd name="connsiteX5" fmla="*/ 0 w 5441859"/>
              <a:gd name="connsiteY5" fmla="*/ 2387221 h 5654940"/>
              <a:gd name="connsiteX6" fmla="*/ 957093 w 5441859"/>
              <a:gd name="connsiteY6" fmla="*/ 76595 h 5654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41859" h="5654940">
                <a:moveTo>
                  <a:pt x="1041368" y="0"/>
                </a:moveTo>
                <a:lnTo>
                  <a:pt x="5441859" y="0"/>
                </a:lnTo>
                <a:lnTo>
                  <a:pt x="5441859" y="4820612"/>
                </a:lnTo>
                <a:lnTo>
                  <a:pt x="5285166" y="4957981"/>
                </a:lnTo>
                <a:cubicBezTo>
                  <a:pt x="4729628" y="5394557"/>
                  <a:pt x="4029081" y="5654940"/>
                  <a:pt x="3267719" y="5654940"/>
                </a:cubicBezTo>
                <a:cubicBezTo>
                  <a:pt x="1463008" y="5654940"/>
                  <a:pt x="0" y="4191932"/>
                  <a:pt x="0" y="2387221"/>
                </a:cubicBezTo>
                <a:cubicBezTo>
                  <a:pt x="0" y="1484866"/>
                  <a:pt x="365752" y="667936"/>
                  <a:pt x="957093" y="76595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1" name="Graphic 6" descr="Znacznik wyboru">
            <a:extLst>
              <a:ext uri="{FF2B5EF4-FFF2-40B4-BE49-F238E27FC236}">
                <a16:creationId xmlns:a16="http://schemas.microsoft.com/office/drawing/2014/main" id="{A60F4B58-8946-4130-AAD5-95D313DC63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84057" y="643002"/>
            <a:ext cx="3796790" cy="3796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03171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Panoramiczny</PresentationFormat>
  <Paragraphs>0</Paragraphs>
  <Slides>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2" baseType="lpstr">
      <vt:lpstr>Motyw pakietu Office</vt:lpstr>
      <vt:lpstr>Głosowanie nr 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/>
  <cp:lastModifiedBy/>
  <cp:revision>48</cp:revision>
  <dcterms:created xsi:type="dcterms:W3CDTF">2020-10-31T22:31:27Z</dcterms:created>
  <dcterms:modified xsi:type="dcterms:W3CDTF">2020-10-31T23:16:27Z</dcterms:modified>
</cp:coreProperties>
</file>