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B74827-FCAB-7CD5-B689-61695A3E7A0D}" v="19" dt="2020-10-31T23:11:53.968"/>
    <p1510:client id="{41F1AE4B-CEDE-4AB4-97E1-937F91A7CCFA}" v="216" dt="2020-10-31T22:35:04.136"/>
    <p1510:client id="{C50DC085-ABDB-2A70-8DE6-8264FBC5012E}" v="14" dt="2020-10-31T23:02:56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 Dudka" userId="S::dudka@szkolaglebokie.onmicrosoft.com::09a63bc3-56c5-43c2-bfba-bf90bb51ec14" providerId="AD" clId="Web-{0EB74827-FCAB-7CD5-B689-61695A3E7A0D}"/>
    <pc:docChg chg="modSld">
      <pc:chgData name="Marian Dudka" userId="S::dudka@szkolaglebokie.onmicrosoft.com::09a63bc3-56c5-43c2-bfba-bf90bb51ec14" providerId="AD" clId="Web-{0EB74827-FCAB-7CD5-B689-61695A3E7A0D}" dt="2020-10-31T23:11:53.968" v="17" actId="20577"/>
      <pc:docMkLst>
        <pc:docMk/>
      </pc:docMkLst>
      <pc:sldChg chg="modSp">
        <pc:chgData name="Marian Dudka" userId="S::dudka@szkolaglebokie.onmicrosoft.com::09a63bc3-56c5-43c2-bfba-bf90bb51ec14" providerId="AD" clId="Web-{0EB74827-FCAB-7CD5-B689-61695A3E7A0D}" dt="2020-10-31T23:11:51.093" v="15" actId="20577"/>
        <pc:sldMkLst>
          <pc:docMk/>
          <pc:sldMk cId="650317164" sldId="256"/>
        </pc:sldMkLst>
        <pc:spChg chg="mod">
          <ac:chgData name="Marian Dudka" userId="S::dudka@szkolaglebokie.onmicrosoft.com::09a63bc3-56c5-43c2-bfba-bf90bb51ec14" providerId="AD" clId="Web-{0EB74827-FCAB-7CD5-B689-61695A3E7A0D}" dt="2020-10-31T23:11:26.296" v="6" actId="20577"/>
          <ac:spMkLst>
            <pc:docMk/>
            <pc:sldMk cId="650317164" sldId="256"/>
            <ac:spMk id="2" creationId="{00000000-0000-0000-0000-000000000000}"/>
          </ac:spMkLst>
        </pc:spChg>
        <pc:spChg chg="mod">
          <ac:chgData name="Marian Dudka" userId="S::dudka@szkolaglebokie.onmicrosoft.com::09a63bc3-56c5-43c2-bfba-bf90bb51ec14" providerId="AD" clId="Web-{0EB74827-FCAB-7CD5-B689-61695A3E7A0D}" dt="2020-10-31T23:11:51.093" v="15" actId="20577"/>
          <ac:spMkLst>
            <pc:docMk/>
            <pc:sldMk cId="650317164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31.10.2020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ResponsePage.aspx?id=OTCqpyMA8kWMSjJVNigiGMM7pgnFVsJDv7q_kLtR7BRUMktCR1MzUzJBRDRLRFlTOEdBTDFIU0hPNi4u" TargetMode="External"/><Relationship Id="rId2" Type="http://schemas.openxmlformats.org/officeDocument/2006/relationships/hyperlink" Target="https://forms.office.com/Pages/ResponsePage.aspx?id=OTCqpyMA8kWMSjJVNigiGMM7pgnFVsJDv7q_kLtR7BRUNFdTRFlJQVJCOFBPM0E5NDUzQkpMQTBGUS4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pl-PL" dirty="0">
                <a:cs typeface="Calibri Light"/>
              </a:rPr>
              <a:t>Głosowanie nr 1</a:t>
            </a:r>
            <a:endParaRPr lang="pl-PL" dirty="0" err="1"/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sz="1800" dirty="0">
                <a:cs typeface="Calibri"/>
              </a:rPr>
              <a:t>1. </a:t>
            </a:r>
            <a:r>
              <a:rPr lang="pl-PL" sz="1800" dirty="0">
                <a:cs typeface="Calibri"/>
                <a:hlinkClick r:id="rId2"/>
              </a:rPr>
              <a:t>Link do głosowania nr 1</a:t>
            </a:r>
            <a:endParaRPr lang="pl-PL" sz="1800" dirty="0">
              <a:cs typeface="Calibri"/>
              <a:hlinkClick r:id="rId3"/>
            </a:endParaRPr>
          </a:p>
        </p:txBody>
      </p:sp>
      <p:sp>
        <p:nvSpPr>
          <p:cNvPr id="29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11">
            <a:extLst>
              <a:ext uri="{FF2B5EF4-FFF2-40B4-BE49-F238E27FC236}">
                <a16:creationId xmlns:a16="http://schemas.microsoft.com/office/drawing/2014/main" id="{52AC6D7F-F068-4E11-BB06-F601D89BB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1" name="Graphic 6" descr="Znacznik wyboru">
            <a:extLst>
              <a:ext uri="{FF2B5EF4-FFF2-40B4-BE49-F238E27FC236}">
                <a16:creationId xmlns:a16="http://schemas.microsoft.com/office/drawing/2014/main" id="{A60F4B58-8946-4130-AAD5-95D313DC63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84057" y="643002"/>
            <a:ext cx="3796790" cy="379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Głosowanie nr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51</cp:revision>
  <dcterms:created xsi:type="dcterms:W3CDTF">2020-10-31T22:31:27Z</dcterms:created>
  <dcterms:modified xsi:type="dcterms:W3CDTF">2020-10-31T23:11:58Z</dcterms:modified>
</cp:coreProperties>
</file>