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0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" userId="09a63bc3-56c5-43c2-bfba-bf90bb51ec14" providerId="ADAL" clId="{6C51605F-6095-4DCD-97DF-1C1914F8DF4B}"/>
    <pc:docChg chg="modSld">
      <pc:chgData name="Marian" userId="09a63bc3-56c5-43c2-bfba-bf90bb51ec14" providerId="ADAL" clId="{6C51605F-6095-4DCD-97DF-1C1914F8DF4B}" dt="2022-04-28T21:44:13.319" v="1" actId="20577"/>
      <pc:docMkLst>
        <pc:docMk/>
      </pc:docMkLst>
      <pc:sldChg chg="modSp mod">
        <pc:chgData name="Marian" userId="09a63bc3-56c5-43c2-bfba-bf90bb51ec14" providerId="ADAL" clId="{6C51605F-6095-4DCD-97DF-1C1914F8DF4B}" dt="2022-04-28T21:44:13.319" v="1" actId="20577"/>
        <pc:sldMkLst>
          <pc:docMk/>
          <pc:sldMk cId="1900619473" sldId="256"/>
        </pc:sldMkLst>
        <pc:spChg chg="mod">
          <ac:chgData name="Marian" userId="09a63bc3-56c5-43c2-bfba-bf90bb51ec14" providerId="ADAL" clId="{6C51605F-6095-4DCD-97DF-1C1914F8DF4B}" dt="2022-04-28T21:44:13.319" v="1" actId="20577"/>
          <ac:spMkLst>
            <pc:docMk/>
            <pc:sldMk cId="1900619473" sldId="256"/>
            <ac:spMk id="2" creationId="{223AF9C7-DA7C-E34B-8E73-A4C02AE0DA41}"/>
          </ac:spMkLst>
        </pc:spChg>
      </pc:sldChg>
    </pc:docChg>
  </pc:docChgLst>
  <pc:docChgLst>
    <pc:chgData name="Marian Dudka" userId="87b4a9eb-71bb-4519-a555-503ffe7dfcbd" providerId="ADAL" clId="{6C51605F-6095-4DCD-97DF-1C1914F8DF4B}"/>
    <pc:docChg chg="modSld">
      <pc:chgData name="Marian Dudka" userId="87b4a9eb-71bb-4519-a555-503ffe7dfcbd" providerId="ADAL" clId="{6C51605F-6095-4DCD-97DF-1C1914F8DF4B}" dt="2022-04-28T21:48:36.999" v="1" actId="20577"/>
      <pc:docMkLst>
        <pc:docMk/>
      </pc:docMkLst>
      <pc:sldChg chg="modSp mod">
        <pc:chgData name="Marian Dudka" userId="87b4a9eb-71bb-4519-a555-503ffe7dfcbd" providerId="ADAL" clId="{6C51605F-6095-4DCD-97DF-1C1914F8DF4B}" dt="2022-04-28T21:48:36.999" v="1" actId="20577"/>
        <pc:sldMkLst>
          <pc:docMk/>
          <pc:sldMk cId="1900619473" sldId="256"/>
        </pc:sldMkLst>
        <pc:spChg chg="mod">
          <ac:chgData name="Marian Dudka" userId="87b4a9eb-71bb-4519-a555-503ffe7dfcbd" providerId="ADAL" clId="{6C51605F-6095-4DCD-97DF-1C1914F8DF4B}" dt="2022-04-28T21:48:36.999" v="1" actId="20577"/>
          <ac:spMkLst>
            <pc:docMk/>
            <pc:sldMk cId="1900619473" sldId="256"/>
            <ac:spMk id="2" creationId="{223AF9C7-DA7C-E34B-8E73-A4C02AE0DA41}"/>
          </ac:spMkLst>
        </pc:spChg>
      </pc:sldChg>
    </pc:docChg>
  </pc:docChgLst>
  <pc:docChgLst>
    <pc:chgData name="Marian Dudka" userId="09a63bc3-56c5-43c2-bfba-bf90bb51ec14" providerId="ADAL" clId="{E2939E0E-06E9-E047-820B-2B1822F9721B}"/>
    <pc:docChg chg="undo custSel addSld delSld">
      <pc:chgData name="Marian Dudka" userId="09a63bc3-56c5-43c2-bfba-bf90bb51ec14" providerId="ADAL" clId="{E2939E0E-06E9-E047-820B-2B1822F9721B}" dt="2021-12-22T15:56:47.938" v="4" actId="680"/>
      <pc:docMkLst>
        <pc:docMk/>
      </pc:docMkLst>
      <pc:sldChg chg="new del">
        <pc:chgData name="Marian Dudka" userId="09a63bc3-56c5-43c2-bfba-bf90bb51ec14" providerId="ADAL" clId="{E2939E0E-06E9-E047-820B-2B1822F9721B}" dt="2021-12-22T15:56:00.351" v="1" actId="680"/>
        <pc:sldMkLst>
          <pc:docMk/>
          <pc:sldMk cId="286266919" sldId="258"/>
        </pc:sldMkLst>
      </pc:sldChg>
      <pc:sldChg chg="new del">
        <pc:chgData name="Marian Dudka" userId="09a63bc3-56c5-43c2-bfba-bf90bb51ec14" providerId="ADAL" clId="{E2939E0E-06E9-E047-820B-2B1822F9721B}" dt="2021-12-22T15:56:42.559" v="3" actId="2696"/>
        <pc:sldMkLst>
          <pc:docMk/>
          <pc:sldMk cId="1474384129" sldId="258"/>
        </pc:sldMkLst>
      </pc:sldChg>
      <pc:sldChg chg="new">
        <pc:chgData name="Marian Dudka" userId="09a63bc3-56c5-43c2-bfba-bf90bb51ec14" providerId="ADAL" clId="{E2939E0E-06E9-E047-820B-2B1822F9721B}" dt="2021-12-22T15:56:47.938" v="4" actId="680"/>
        <pc:sldMkLst>
          <pc:docMk/>
          <pc:sldMk cId="3347038777" sldId="258"/>
        </pc:sldMkLst>
      </pc:sldChg>
    </pc:docChg>
  </pc:docChgLst>
  <pc:docChgLst>
    <pc:chgData name="Marian Dudka" userId="09a63bc3-56c5-43c2-bfba-bf90bb51ec14" providerId="ADAL" clId="{24769330-D177-F24B-BE7C-0C91DEDED923}"/>
    <pc:docChg chg="undo custSel addSld modSld">
      <pc:chgData name="Marian Dudka" userId="09a63bc3-56c5-43c2-bfba-bf90bb51ec14" providerId="ADAL" clId="{24769330-D177-F24B-BE7C-0C91DEDED923}" dt="2021-12-22T16:04:33.681" v="54" actId="931"/>
      <pc:docMkLst>
        <pc:docMk/>
      </pc:docMkLst>
      <pc:sldChg chg="addSp delSp modSp">
        <pc:chgData name="Marian Dudka" userId="09a63bc3-56c5-43c2-bfba-bf90bb51ec14" providerId="ADAL" clId="{24769330-D177-F24B-BE7C-0C91DEDED923}" dt="2021-12-22T16:00:26.569" v="12" actId="1076"/>
        <pc:sldMkLst>
          <pc:docMk/>
          <pc:sldMk cId="3347038777" sldId="258"/>
        </pc:sldMkLst>
        <pc:spChg chg="mod">
          <ac:chgData name="Marian Dudka" userId="09a63bc3-56c5-43c2-bfba-bf90bb51ec14" providerId="ADAL" clId="{24769330-D177-F24B-BE7C-0C91DEDED923}" dt="2021-12-22T15:58:11.567" v="5" actId="20577"/>
          <ac:spMkLst>
            <pc:docMk/>
            <pc:sldMk cId="3347038777" sldId="258"/>
            <ac:spMk id="2" creationId="{73D844C5-5D2D-984B-A498-B9A57FBEE39C}"/>
          </ac:spMkLst>
        </pc:spChg>
        <pc:spChg chg="add del mod">
          <ac:chgData name="Marian Dudka" userId="09a63bc3-56c5-43c2-bfba-bf90bb51ec14" providerId="ADAL" clId="{24769330-D177-F24B-BE7C-0C91DEDED923}" dt="2021-12-22T16:00:17.712" v="9" actId="931"/>
          <ac:spMkLst>
            <pc:docMk/>
            <pc:sldMk cId="3347038777" sldId="258"/>
            <ac:spMk id="3" creationId="{30C2C022-38AE-E645-AD9A-2EAAFD75EF52}"/>
          </ac:spMkLst>
        </pc:spChg>
        <pc:picChg chg="add del mod ord">
          <ac:chgData name="Marian Dudka" userId="09a63bc3-56c5-43c2-bfba-bf90bb51ec14" providerId="ADAL" clId="{24769330-D177-F24B-BE7C-0C91DEDED923}" dt="2021-12-22T15:59:18.464" v="8" actId="931"/>
          <ac:picMkLst>
            <pc:docMk/>
            <pc:sldMk cId="3347038777" sldId="258"/>
            <ac:picMk id="4" creationId="{01C56FF4-5463-9645-A157-4C3B79938CF7}"/>
          </ac:picMkLst>
        </pc:picChg>
        <pc:picChg chg="add mod ord">
          <ac:chgData name="Marian Dudka" userId="09a63bc3-56c5-43c2-bfba-bf90bb51ec14" providerId="ADAL" clId="{24769330-D177-F24B-BE7C-0C91DEDED923}" dt="2021-12-22T16:00:26.569" v="12" actId="1076"/>
          <ac:picMkLst>
            <pc:docMk/>
            <pc:sldMk cId="3347038777" sldId="258"/>
            <ac:picMk id="5" creationId="{9C04726A-7DCB-1E4D-9762-6530873B1BB4}"/>
          </ac:picMkLst>
        </pc:picChg>
      </pc:sldChg>
      <pc:sldChg chg="addSp delSp modSp new">
        <pc:chgData name="Marian Dudka" userId="09a63bc3-56c5-43c2-bfba-bf90bb51ec14" providerId="ADAL" clId="{24769330-D177-F24B-BE7C-0C91DEDED923}" dt="2021-12-22T16:01:41.700" v="27" actId="14100"/>
        <pc:sldMkLst>
          <pc:docMk/>
          <pc:sldMk cId="4242845314" sldId="259"/>
        </pc:sldMkLst>
        <pc:spChg chg="mod">
          <ac:chgData name="Marian Dudka" userId="09a63bc3-56c5-43c2-bfba-bf90bb51ec14" providerId="ADAL" clId="{24769330-D177-F24B-BE7C-0C91DEDED923}" dt="2021-12-22T16:00:48.605" v="19" actId="20577"/>
          <ac:spMkLst>
            <pc:docMk/>
            <pc:sldMk cId="4242845314" sldId="259"/>
            <ac:spMk id="2" creationId="{7B688C02-54AF-2646-992F-131411128BDA}"/>
          </ac:spMkLst>
        </pc:spChg>
        <pc:spChg chg="del mod">
          <ac:chgData name="Marian Dudka" userId="09a63bc3-56c5-43c2-bfba-bf90bb51ec14" providerId="ADAL" clId="{24769330-D177-F24B-BE7C-0C91DEDED923}" dt="2021-12-22T16:01:22.715" v="21" actId="931"/>
          <ac:spMkLst>
            <pc:docMk/>
            <pc:sldMk cId="4242845314" sldId="259"/>
            <ac:spMk id="3" creationId="{A627900E-7CDD-F347-8E27-D24502A8F1CF}"/>
          </ac:spMkLst>
        </pc:spChg>
        <pc:picChg chg="add mod ord">
          <ac:chgData name="Marian Dudka" userId="09a63bc3-56c5-43c2-bfba-bf90bb51ec14" providerId="ADAL" clId="{24769330-D177-F24B-BE7C-0C91DEDED923}" dt="2021-12-22T16:01:41.700" v="27" actId="14100"/>
          <ac:picMkLst>
            <pc:docMk/>
            <pc:sldMk cId="4242845314" sldId="259"/>
            <ac:picMk id="4" creationId="{A1CC0B63-7637-1D4C-85D9-4E466D697BC1}"/>
          </ac:picMkLst>
        </pc:picChg>
      </pc:sldChg>
      <pc:sldChg chg="addSp delSp modSp new">
        <pc:chgData name="Marian Dudka" userId="09a63bc3-56c5-43c2-bfba-bf90bb51ec14" providerId="ADAL" clId="{24769330-D177-F24B-BE7C-0C91DEDED923}" dt="2021-12-22T16:02:34.405" v="36" actId="931"/>
        <pc:sldMkLst>
          <pc:docMk/>
          <pc:sldMk cId="959541610" sldId="260"/>
        </pc:sldMkLst>
        <pc:spChg chg="mod">
          <ac:chgData name="Marian Dudka" userId="09a63bc3-56c5-43c2-bfba-bf90bb51ec14" providerId="ADAL" clId="{24769330-D177-F24B-BE7C-0C91DEDED923}" dt="2021-12-22T16:02:00.238" v="34" actId="20577"/>
          <ac:spMkLst>
            <pc:docMk/>
            <pc:sldMk cId="959541610" sldId="260"/>
            <ac:spMk id="2" creationId="{302E262F-617B-F64E-A8CF-D01CD3DEDBA2}"/>
          </ac:spMkLst>
        </pc:spChg>
        <pc:spChg chg="del mod">
          <ac:chgData name="Marian Dudka" userId="09a63bc3-56c5-43c2-bfba-bf90bb51ec14" providerId="ADAL" clId="{24769330-D177-F24B-BE7C-0C91DEDED923}" dt="2021-12-22T16:02:34.405" v="36" actId="931"/>
          <ac:spMkLst>
            <pc:docMk/>
            <pc:sldMk cId="959541610" sldId="260"/>
            <ac:spMk id="3" creationId="{9E6851D5-95B4-7549-9182-1CDFC1BA10D0}"/>
          </ac:spMkLst>
        </pc:spChg>
        <pc:picChg chg="add mod ord">
          <ac:chgData name="Marian Dudka" userId="09a63bc3-56c5-43c2-bfba-bf90bb51ec14" providerId="ADAL" clId="{24769330-D177-F24B-BE7C-0C91DEDED923}" dt="2021-12-22T16:02:34.405" v="36" actId="931"/>
          <ac:picMkLst>
            <pc:docMk/>
            <pc:sldMk cId="959541610" sldId="260"/>
            <ac:picMk id="4" creationId="{2AC0AF27-3B75-444E-B340-C80DC17E36BA}"/>
          </ac:picMkLst>
        </pc:picChg>
      </pc:sldChg>
      <pc:sldChg chg="addSp delSp modSp new">
        <pc:chgData name="Marian Dudka" userId="09a63bc3-56c5-43c2-bfba-bf90bb51ec14" providerId="ADAL" clId="{24769330-D177-F24B-BE7C-0C91DEDED923}" dt="2021-12-22T16:03:37.516" v="45" actId="931"/>
        <pc:sldMkLst>
          <pc:docMk/>
          <pc:sldMk cId="3186069139" sldId="261"/>
        </pc:sldMkLst>
        <pc:spChg chg="mod">
          <ac:chgData name="Marian Dudka" userId="09a63bc3-56c5-43c2-bfba-bf90bb51ec14" providerId="ADAL" clId="{24769330-D177-F24B-BE7C-0C91DEDED923}" dt="2021-12-22T16:02:58.050" v="43" actId="20577"/>
          <ac:spMkLst>
            <pc:docMk/>
            <pc:sldMk cId="3186069139" sldId="261"/>
            <ac:spMk id="2" creationId="{6496BFD4-CF5E-6C4F-972E-B754E4604076}"/>
          </ac:spMkLst>
        </pc:spChg>
        <pc:spChg chg="del mod">
          <ac:chgData name="Marian Dudka" userId="09a63bc3-56c5-43c2-bfba-bf90bb51ec14" providerId="ADAL" clId="{24769330-D177-F24B-BE7C-0C91DEDED923}" dt="2021-12-22T16:03:37.516" v="45" actId="931"/>
          <ac:spMkLst>
            <pc:docMk/>
            <pc:sldMk cId="3186069139" sldId="261"/>
            <ac:spMk id="3" creationId="{E9D1DAA0-49C5-2740-9DCB-0343FC7730D3}"/>
          </ac:spMkLst>
        </pc:spChg>
        <pc:picChg chg="add mod ord">
          <ac:chgData name="Marian Dudka" userId="09a63bc3-56c5-43c2-bfba-bf90bb51ec14" providerId="ADAL" clId="{24769330-D177-F24B-BE7C-0C91DEDED923}" dt="2021-12-22T16:03:37.516" v="45" actId="931"/>
          <ac:picMkLst>
            <pc:docMk/>
            <pc:sldMk cId="3186069139" sldId="261"/>
            <ac:picMk id="4" creationId="{E1837EC9-6F90-6D42-803A-BD59BB174F76}"/>
          </ac:picMkLst>
        </pc:picChg>
      </pc:sldChg>
      <pc:sldChg chg="addSp delSp modSp new">
        <pc:chgData name="Marian Dudka" userId="09a63bc3-56c5-43c2-bfba-bf90bb51ec14" providerId="ADAL" clId="{24769330-D177-F24B-BE7C-0C91DEDED923}" dt="2021-12-22T16:04:33.681" v="54" actId="931"/>
        <pc:sldMkLst>
          <pc:docMk/>
          <pc:sldMk cId="2301911384" sldId="262"/>
        </pc:sldMkLst>
        <pc:spChg chg="mod">
          <ac:chgData name="Marian Dudka" userId="09a63bc3-56c5-43c2-bfba-bf90bb51ec14" providerId="ADAL" clId="{24769330-D177-F24B-BE7C-0C91DEDED923}" dt="2021-12-22T16:03:56.771" v="52" actId="20577"/>
          <ac:spMkLst>
            <pc:docMk/>
            <pc:sldMk cId="2301911384" sldId="262"/>
            <ac:spMk id="2" creationId="{6F9CB552-8878-B949-A100-700EB42C9A84}"/>
          </ac:spMkLst>
        </pc:spChg>
        <pc:spChg chg="del mod">
          <ac:chgData name="Marian Dudka" userId="09a63bc3-56c5-43c2-bfba-bf90bb51ec14" providerId="ADAL" clId="{24769330-D177-F24B-BE7C-0C91DEDED923}" dt="2021-12-22T16:04:33.681" v="54" actId="931"/>
          <ac:spMkLst>
            <pc:docMk/>
            <pc:sldMk cId="2301911384" sldId="262"/>
            <ac:spMk id="3" creationId="{E65D4883-9B2B-EE43-87C8-0AB6EDC76DDC}"/>
          </ac:spMkLst>
        </pc:spChg>
        <pc:picChg chg="add mod ord">
          <ac:chgData name="Marian Dudka" userId="09a63bc3-56c5-43c2-bfba-bf90bb51ec14" providerId="ADAL" clId="{24769330-D177-F24B-BE7C-0C91DEDED923}" dt="2021-12-22T16:04:33.681" v="54" actId="931"/>
          <ac:picMkLst>
            <pc:docMk/>
            <pc:sldMk cId="2301911384" sldId="262"/>
            <ac:picMk id="4" creationId="{D69E270C-C116-534D-96A5-707E17F38CE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1CB7A7-90A6-B64C-A53A-66CEBDAC9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FD7B4D8-9582-5D49-899A-7124CED5C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E0A0792-4EBE-EF47-92C9-BB76D70FA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CB53FC5-A999-7D4A-87D7-3F84EC53E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A17618E-4AD4-DD4C-897B-2710CCFC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575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A08913-6484-1743-9BA0-9225C8C9D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EEB62BC-C0FC-6D49-93B9-8F47A0095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D8B084C-C0D6-C44D-B2D9-7A442AFB9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9CD3377-3D23-F54F-8964-D3553384E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909BA62-79D9-A844-9AB6-241DB198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096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92A7929-08DB-4643-BDB0-E79DC6B5F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1CC8143-452C-5148-A9E1-A932CF63D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EA0174-43DC-D74F-AA79-22E788287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762F16D-1F19-1747-A303-3942B8424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EB57E10-0ACB-2941-8607-807729DE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854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D6D154-4713-F843-BAF1-F9127770B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849263-018C-FD45-9722-71F4D48D5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2156EEB-60AA-9948-869C-20C3462C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FCAE6EE-7BA5-294A-A8CD-019E7027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6D74F4D-D658-4846-9872-83C385B9B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4176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DAE41-6354-D143-8875-7DB364834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C351F5D-A0F7-B245-9D45-2D3BB3080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8850092-F267-8F4A-B736-01AD09D12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1AC6CA4-85C3-8A4F-917E-424991969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81873E7-4045-AA4B-98F0-7734BF1AB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8438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0B4273-B80B-1841-AAF6-D4C1C9FA1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84E8C9-6FCB-4543-BFC5-E0DAB6FC82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5AE3677-A64E-6844-8EA0-92C65C488D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A224EFD-2594-0849-B01B-98F77045E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FFF92CC-B239-0D4C-B08D-1FDE7D1B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1194E4-4483-754B-88E0-AB08E4B12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7023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83C5BF-DA56-E440-8CC8-71D64E69D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A6E2E1F-8283-354D-9C2C-D50F9128C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8529F74-57B4-9D4D-BDDC-0F8A6D7B9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059C222-D436-8042-A73E-39DB8B53B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2BE98CB-D878-0C46-8A13-276AB665F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C3D9031E-75C0-F448-9506-ADC4C9395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D504587-6AB8-F14C-AF5D-200D176B6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59BE0EA9-E82A-8246-A153-C848B67C9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3754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DBE740-35AE-8C4F-A2D6-9EEEB826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57A711B-10B7-984C-AEC7-74A904FFB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8F64B89-A622-7344-8A81-115F63E0F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623516F-F0D0-4B45-8999-32F826EAA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5574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7BECBB2-AE6E-BE40-9E20-FCA225FF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DDACFFF-8A77-C04C-8FDC-4E329E277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7EAC76B-6095-A84F-8824-D7848B37A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632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4C5694-5D11-5F48-9943-CF6B967DD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6B0F03-3890-8A44-AF2B-8505360F2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1C37525-FECA-A14D-8085-645243C01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5845FEE-A0A9-194D-818B-7D0BEF2EE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6A9046A-0AD9-F046-BA60-88BEFF82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F953F48-F4B7-EE45-80A6-8940DC587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44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63C389-D17D-3A44-A412-D684E690B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7440EAC-5710-B943-ACDF-BE6ADD8B8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AD302B3-A335-5B41-A368-D3DB61D0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D8B3C07-A5AB-A241-AF46-2825E23FE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6580A39-2429-8D47-A1D9-74B16B2DB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182F64D-C778-A846-BF7D-FB94E54AF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5699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126A8B7-7D6C-8B42-8272-E631C8B59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1FAB2F6-489A-7541-AFC6-3BFB5CC47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040B2F5-E1AE-6E4A-9296-E31D62245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58B59-5D63-DB4B-AE27-A9BA5CDBCFDA}" type="datetimeFigureOut">
              <a:rPr lang="pl-PL" smtClean="0"/>
              <a:t>28.04.2022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D1C5366-082F-A847-914A-F5B13C3520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28B64D3-9C60-4F40-BBD9-7302C56318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262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3AF9C7-DA7C-E34B-8E73-A4C02AE0DA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Social life - </a:t>
            </a:r>
            <a:r>
              <a:rPr lang="pl-PL" dirty="0"/>
              <a:t>r</a:t>
            </a:r>
            <a:r>
              <a:rPr lang="en-US" dirty="0" err="1"/>
              <a:t>evision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0CFF3CE-5A1B-6A44-AE93-C4995D0DFC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061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D2B4B1-1C94-1C44-B001-92573B688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Ex. 1</a:t>
            </a:r>
            <a:endParaRPr lang="pl-PL"/>
          </a:p>
        </p:txBody>
      </p:sp>
      <p:pic>
        <p:nvPicPr>
          <p:cNvPr id="5" name="Obraz 5">
            <a:extLst>
              <a:ext uri="{FF2B5EF4-FFF2-40B4-BE49-F238E27FC236}">
                <a16:creationId xmlns:a16="http://schemas.microsoft.com/office/drawing/2014/main" id="{5F44D533-76FC-504F-A182-1B8E50F281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968" y="1825625"/>
            <a:ext cx="9556063" cy="4351338"/>
          </a:xfrm>
        </p:spPr>
      </p:pic>
    </p:spTree>
    <p:extLst>
      <p:ext uri="{BB962C8B-B14F-4D97-AF65-F5344CB8AC3E}">
        <p14:creationId xmlns:p14="http://schemas.microsoft.com/office/powerpoint/2010/main" val="968530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D844C5-5D2D-984B-A498-B9A57FBEE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Ex. 2</a:t>
            </a:r>
            <a:endParaRPr lang="pl-PL"/>
          </a:p>
        </p:txBody>
      </p:sp>
      <p:pic>
        <p:nvPicPr>
          <p:cNvPr id="5" name="Obraz 5">
            <a:extLst>
              <a:ext uri="{FF2B5EF4-FFF2-40B4-BE49-F238E27FC236}">
                <a16:creationId xmlns:a16="http://schemas.microsoft.com/office/drawing/2014/main" id="{9C04726A-7DCB-1E4D-9762-6530873B1B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525" y="1690688"/>
            <a:ext cx="9532766" cy="3971986"/>
          </a:xfrm>
        </p:spPr>
      </p:pic>
    </p:spTree>
    <p:extLst>
      <p:ext uri="{BB962C8B-B14F-4D97-AF65-F5344CB8AC3E}">
        <p14:creationId xmlns:p14="http://schemas.microsoft.com/office/powerpoint/2010/main" val="3347038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688C02-54AF-2646-992F-131411128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Ex. 3</a:t>
            </a:r>
            <a:endParaRPr lang="pl-PL"/>
          </a:p>
        </p:txBody>
      </p:sp>
      <p:pic>
        <p:nvPicPr>
          <p:cNvPr id="4" name="Obraz 4">
            <a:extLst>
              <a:ext uri="{FF2B5EF4-FFF2-40B4-BE49-F238E27FC236}">
                <a16:creationId xmlns:a16="http://schemas.microsoft.com/office/drawing/2014/main" id="{A1CC0B63-7637-1D4C-85D9-4E466D697B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69452"/>
            <a:ext cx="10120975" cy="2972594"/>
          </a:xfrm>
        </p:spPr>
      </p:pic>
    </p:spTree>
    <p:extLst>
      <p:ext uri="{BB962C8B-B14F-4D97-AF65-F5344CB8AC3E}">
        <p14:creationId xmlns:p14="http://schemas.microsoft.com/office/powerpoint/2010/main" val="4242845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2E262F-617B-F64E-A8CF-D01CD3DED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Ex. 4</a:t>
            </a:r>
            <a:endParaRPr lang="pl-PL"/>
          </a:p>
        </p:txBody>
      </p:sp>
      <p:pic>
        <p:nvPicPr>
          <p:cNvPr id="4" name="Obraz 4">
            <a:extLst>
              <a:ext uri="{FF2B5EF4-FFF2-40B4-BE49-F238E27FC236}">
                <a16:creationId xmlns:a16="http://schemas.microsoft.com/office/drawing/2014/main" id="{2AC0AF27-3B75-444E-B340-C80DC17E36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562" y="2286794"/>
            <a:ext cx="8524875" cy="3429000"/>
          </a:xfrm>
        </p:spPr>
      </p:pic>
    </p:spTree>
    <p:extLst>
      <p:ext uri="{BB962C8B-B14F-4D97-AF65-F5344CB8AC3E}">
        <p14:creationId xmlns:p14="http://schemas.microsoft.com/office/powerpoint/2010/main" val="95954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96BFD4-CF5E-6C4F-972E-B754E4604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Ex. 5</a:t>
            </a:r>
            <a:endParaRPr lang="pl-PL"/>
          </a:p>
        </p:txBody>
      </p:sp>
      <p:pic>
        <p:nvPicPr>
          <p:cNvPr id="4" name="Obraz 4">
            <a:extLst>
              <a:ext uri="{FF2B5EF4-FFF2-40B4-BE49-F238E27FC236}">
                <a16:creationId xmlns:a16="http://schemas.microsoft.com/office/drawing/2014/main" id="{E1837EC9-6F90-6D42-803A-BD59BB174F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737" y="2458244"/>
            <a:ext cx="9534525" cy="3086100"/>
          </a:xfrm>
        </p:spPr>
      </p:pic>
    </p:spTree>
    <p:extLst>
      <p:ext uri="{BB962C8B-B14F-4D97-AF65-F5344CB8AC3E}">
        <p14:creationId xmlns:p14="http://schemas.microsoft.com/office/powerpoint/2010/main" val="3186069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9CB552-8878-B949-A100-700EB42C9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Ex. 6</a:t>
            </a:r>
            <a:endParaRPr lang="pl-PL"/>
          </a:p>
        </p:txBody>
      </p:sp>
      <p:pic>
        <p:nvPicPr>
          <p:cNvPr id="4" name="Obraz 4">
            <a:extLst>
              <a:ext uri="{FF2B5EF4-FFF2-40B4-BE49-F238E27FC236}">
                <a16:creationId xmlns:a16="http://schemas.microsoft.com/office/drawing/2014/main" id="{D69E270C-C116-534D-96A5-707E17F38C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022" y="1825625"/>
            <a:ext cx="8527956" cy="4351338"/>
          </a:xfrm>
        </p:spPr>
      </p:pic>
    </p:spTree>
    <p:extLst>
      <p:ext uri="{BB962C8B-B14F-4D97-AF65-F5344CB8AC3E}">
        <p14:creationId xmlns:p14="http://schemas.microsoft.com/office/powerpoint/2010/main" val="230191138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</Words>
  <Application>Microsoft Office PowerPoint</Application>
  <PresentationFormat>Panoramiczny</PresentationFormat>
  <Paragraphs>7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Motyw pakietu Office</vt:lpstr>
      <vt:lpstr>Social life - revision</vt:lpstr>
      <vt:lpstr>Ex. 1</vt:lpstr>
      <vt:lpstr>Ex. 2</vt:lpstr>
      <vt:lpstr>Ex. 3</vt:lpstr>
      <vt:lpstr>Ex. 4</vt:lpstr>
      <vt:lpstr>Ex. 5</vt:lpstr>
      <vt:lpstr>Ex.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life - revision</dc:title>
  <dc:creator>Marian Dudka</dc:creator>
  <cp:lastModifiedBy>Marian Dudka</cp:lastModifiedBy>
  <cp:revision>2</cp:revision>
  <dcterms:created xsi:type="dcterms:W3CDTF">2021-12-22T15:45:30Z</dcterms:created>
  <dcterms:modified xsi:type="dcterms:W3CDTF">2022-04-28T21:48:44Z</dcterms:modified>
</cp:coreProperties>
</file>