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F5905-FAB3-4B3E-95E8-E80E4B66CE42}" v="3" dt="2022-01-07T10:54:55.0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n Dudka" userId="09a63bc3-56c5-43c2-bfba-bf90bb51ec14" providerId="ADAL" clId="{0FDF5905-FAB3-4B3E-95E8-E80E4B66CE42}"/>
    <pc:docChg chg="addSld modSld">
      <pc:chgData name="Marian Dudka" userId="09a63bc3-56c5-43c2-bfba-bf90bb51ec14" providerId="ADAL" clId="{0FDF5905-FAB3-4B3E-95E8-E80E4B66CE42}" dt="2022-01-07T10:54:55.020" v="5"/>
      <pc:docMkLst>
        <pc:docMk/>
      </pc:docMkLst>
      <pc:sldChg chg="addSp new mod">
        <pc:chgData name="Marian Dudka" userId="09a63bc3-56c5-43c2-bfba-bf90bb51ec14" providerId="ADAL" clId="{0FDF5905-FAB3-4B3E-95E8-E80E4B66CE42}" dt="2022-01-07T10:41:04.302" v="1" actId="22"/>
        <pc:sldMkLst>
          <pc:docMk/>
          <pc:sldMk cId="1590440598" sldId="258"/>
        </pc:sldMkLst>
        <pc:picChg chg="add">
          <ac:chgData name="Marian Dudka" userId="09a63bc3-56c5-43c2-bfba-bf90bb51ec14" providerId="ADAL" clId="{0FDF5905-FAB3-4B3E-95E8-E80E4B66CE42}" dt="2022-01-07T10:41:04.302" v="1" actId="22"/>
          <ac:picMkLst>
            <pc:docMk/>
            <pc:sldMk cId="1590440598" sldId="258"/>
            <ac:picMk id="3" creationId="{A23B60B6-68AB-4AEE-80E3-DB3C1CD0D09C}"/>
          </ac:picMkLst>
        </pc:picChg>
      </pc:sldChg>
      <pc:sldChg chg="addSp delSp new">
        <pc:chgData name="Marian Dudka" userId="09a63bc3-56c5-43c2-bfba-bf90bb51ec14" providerId="ADAL" clId="{0FDF5905-FAB3-4B3E-95E8-E80E4B66CE42}" dt="2022-01-07T10:54:55.020" v="5"/>
        <pc:sldMkLst>
          <pc:docMk/>
          <pc:sldMk cId="4262471087" sldId="259"/>
        </pc:sldMkLst>
        <pc:picChg chg="add del">
          <ac:chgData name="Marian Dudka" userId="09a63bc3-56c5-43c2-bfba-bf90bb51ec14" providerId="ADAL" clId="{0FDF5905-FAB3-4B3E-95E8-E80E4B66CE42}" dt="2022-01-07T10:54:51.679" v="4"/>
          <ac:picMkLst>
            <pc:docMk/>
            <pc:sldMk cId="4262471087" sldId="259"/>
            <ac:picMk id="1026" creationId="{AFAE0F55-036E-49EF-B41B-0F32D8F99067}"/>
          </ac:picMkLst>
        </pc:picChg>
        <pc:picChg chg="add">
          <ac:chgData name="Marian Dudka" userId="09a63bc3-56c5-43c2-bfba-bf90bb51ec14" providerId="ADAL" clId="{0FDF5905-FAB3-4B3E-95E8-E80E4B66CE42}" dt="2022-01-07T10:54:55.020" v="5"/>
          <ac:picMkLst>
            <pc:docMk/>
            <pc:sldMk cId="4262471087" sldId="259"/>
            <ac:picMk id="1028" creationId="{2A87C8E3-5287-41D2-B2E5-A3C7366C39FF}"/>
          </ac:picMkLst>
        </pc:picChg>
      </pc:sldChg>
    </pc:docChg>
  </pc:docChgLst>
  <pc:docChgLst>
    <pc:chgData name="Marian Dudka" userId="09a63bc3-56c5-43c2-bfba-bf90bb51ec14" providerId="ADAL" clId="{E2939E0E-06E9-E047-820B-2B1822F9721B}"/>
    <pc:docChg chg="undo custSel addSld delSld modSld">
      <pc:chgData name="Marian Dudka" userId="09a63bc3-56c5-43c2-bfba-bf90bb51ec14" providerId="ADAL" clId="{E2939E0E-06E9-E047-820B-2B1822F9721B}" dt="2021-12-22T15:53:50.530" v="42" actId="680"/>
      <pc:docMkLst>
        <pc:docMk/>
      </pc:docMkLst>
      <pc:sldChg chg="modSp">
        <pc:chgData name="Marian Dudka" userId="09a63bc3-56c5-43c2-bfba-bf90bb51ec14" providerId="ADAL" clId="{E2939E0E-06E9-E047-820B-2B1822F9721B}" dt="2021-12-22T15:48:25.438" v="23" actId="20577"/>
        <pc:sldMkLst>
          <pc:docMk/>
          <pc:sldMk cId="1900619473" sldId="256"/>
        </pc:sldMkLst>
        <pc:spChg chg="mod">
          <ac:chgData name="Marian Dudka" userId="09a63bc3-56c5-43c2-bfba-bf90bb51ec14" providerId="ADAL" clId="{E2939E0E-06E9-E047-820B-2B1822F9721B}" dt="2021-12-22T15:48:25.438" v="23" actId="20577"/>
          <ac:spMkLst>
            <pc:docMk/>
            <pc:sldMk cId="1900619473" sldId="256"/>
            <ac:spMk id="2" creationId="{223AF9C7-DA7C-E34B-8E73-A4C02AE0DA41}"/>
          </ac:spMkLst>
        </pc:spChg>
      </pc:sldChg>
      <pc:sldChg chg="addSp delSp modSp new">
        <pc:chgData name="Marian Dudka" userId="09a63bc3-56c5-43c2-bfba-bf90bb51ec14" providerId="ADAL" clId="{E2939E0E-06E9-E047-820B-2B1822F9721B}" dt="2021-12-22T15:51:40.648" v="38" actId="931"/>
        <pc:sldMkLst>
          <pc:docMk/>
          <pc:sldMk cId="968530229" sldId="257"/>
        </pc:sldMkLst>
        <pc:spChg chg="mod">
          <ac:chgData name="Marian Dudka" userId="09a63bc3-56c5-43c2-bfba-bf90bb51ec14" providerId="ADAL" clId="{E2939E0E-06E9-E047-820B-2B1822F9721B}" dt="2021-12-22T15:49:06.311" v="32" actId="20577"/>
          <ac:spMkLst>
            <pc:docMk/>
            <pc:sldMk cId="968530229" sldId="257"/>
            <ac:spMk id="2" creationId="{1AD2B4B1-1C94-1C44-B001-92573B6887FE}"/>
          </ac:spMkLst>
        </pc:spChg>
        <pc:spChg chg="add del mod">
          <ac:chgData name="Marian Dudka" userId="09a63bc3-56c5-43c2-bfba-bf90bb51ec14" providerId="ADAL" clId="{E2939E0E-06E9-E047-820B-2B1822F9721B}" dt="2021-12-22T15:51:40.648" v="38" actId="931"/>
          <ac:spMkLst>
            <pc:docMk/>
            <pc:sldMk cId="968530229" sldId="257"/>
            <ac:spMk id="3" creationId="{B7E34DB1-D31C-3D4F-93C3-07A5741469D7}"/>
          </ac:spMkLst>
        </pc:spChg>
        <pc:picChg chg="add del mod ord">
          <ac:chgData name="Marian Dudka" userId="09a63bc3-56c5-43c2-bfba-bf90bb51ec14" providerId="ADAL" clId="{E2939E0E-06E9-E047-820B-2B1822F9721B}" dt="2021-12-22T15:50:53.460" v="37" actId="931"/>
          <ac:picMkLst>
            <pc:docMk/>
            <pc:sldMk cId="968530229" sldId="257"/>
            <ac:picMk id="4" creationId="{1F829C88-B02C-7E42-8B88-8CF7B103E8E1}"/>
          </ac:picMkLst>
        </pc:picChg>
        <pc:picChg chg="add mod ord">
          <ac:chgData name="Marian Dudka" userId="09a63bc3-56c5-43c2-bfba-bf90bb51ec14" providerId="ADAL" clId="{E2939E0E-06E9-E047-820B-2B1822F9721B}" dt="2021-12-22T15:51:40.648" v="38" actId="931"/>
          <ac:picMkLst>
            <pc:docMk/>
            <pc:sldMk cId="968530229" sldId="257"/>
            <ac:picMk id="5" creationId="{5F44D533-76FC-504F-A182-1B8E50F28123}"/>
          </ac:picMkLst>
        </pc:picChg>
      </pc:sldChg>
      <pc:sldChg chg="new del">
        <pc:chgData name="Marian Dudka" userId="09a63bc3-56c5-43c2-bfba-bf90bb51ec14" providerId="ADAL" clId="{E2939E0E-06E9-E047-820B-2B1822F9721B}" dt="2021-12-22T15:53:50.530" v="42" actId="680"/>
        <pc:sldMkLst>
          <pc:docMk/>
          <pc:sldMk cId="1447350457" sldId="258"/>
        </pc:sldMkLst>
      </pc:sldChg>
      <pc:sldChg chg="new del">
        <pc:chgData name="Marian Dudka" userId="09a63bc3-56c5-43c2-bfba-bf90bb51ec14" providerId="ADAL" clId="{E2939E0E-06E9-E047-820B-2B1822F9721B}" dt="2021-12-22T15:53:18.591" v="40" actId="680"/>
        <pc:sldMkLst>
          <pc:docMk/>
          <pc:sldMk cId="347949354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1CB7A7-90A6-B64C-A53A-66CEBDAC95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FD7B4D8-9582-5D49-899A-7124CED5C7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E0A0792-4EBE-EF47-92C9-BB76D70FA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CB53FC5-A999-7D4A-87D7-3F84EC53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A17618E-4AD4-DD4C-897B-2710CCFC0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575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A08913-6484-1743-9BA0-9225C8C9D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EEB62BC-C0FC-6D49-93B9-8F47A0095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D8B084C-C0D6-C44D-B2D9-7A442AFB9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9CD3377-3D23-F54F-8964-D3553384E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909BA62-79D9-A844-9AB6-241DB198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096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A92A7929-08DB-4643-BDB0-E79DC6B5F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1CC8143-452C-5148-A9E1-A932CF63D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EA0174-43DC-D74F-AA79-22E788287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762F16D-1F19-1747-A303-3942B8424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B57E10-0ACB-2941-8607-807729DE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854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D6D154-4713-F843-BAF1-F9127770B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849263-018C-FD45-9722-71F4D48D5E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156EEB-60AA-9948-869C-20C3462CC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FCAE6EE-7BA5-294A-A8CD-019E7027D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6D74F4D-D658-4846-9872-83C385B9B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4176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9DAE41-6354-D143-8875-7DB364834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C351F5D-A0F7-B245-9D45-2D3BB3080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8850092-F267-8F4A-B736-01AD09D12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1AC6CA4-85C3-8A4F-917E-42499196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81873E7-4045-AA4B-98F0-7734BF1AB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843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0B4273-B80B-1841-AAF6-D4C1C9FA1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84E8C9-6FCB-4543-BFC5-E0DAB6FC82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5AE3677-A64E-6844-8EA0-92C65C488D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A224EFD-2594-0849-B01B-98F77045E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FFF92CC-B239-0D4C-B08D-1FDE7D1B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71194E4-4483-754B-88E0-AB08E4B12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702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83C5BF-DA56-E440-8CC8-71D64E69D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A6E2E1F-8283-354D-9C2C-D50F9128CC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8529F74-57B4-9D4D-BDDC-0F8A6D7B9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059C222-D436-8042-A73E-39DB8B53B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2BE98CB-D878-0C46-8A13-276AB665F5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3D9031E-75C0-F448-9506-ADC4C9395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D504587-6AB8-F14C-AF5D-200D176B6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9BE0EA9-E82A-8246-A153-C848B67C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3754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DDBE740-35AE-8C4F-A2D6-9EEEB826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57A711B-10B7-984C-AEC7-74A904FFB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8F64B89-A622-7344-8A81-115F63E0F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623516F-F0D0-4B45-8999-32F826EAA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5574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7BECBB2-AE6E-BE40-9E20-FCA225FF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DDACFFF-8A77-C04C-8FDC-4E329E277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7EAC76B-6095-A84F-8824-D7848B37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632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4C5694-5D11-5F48-9943-CF6B967DD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56B0F03-3890-8A44-AF2B-8505360F2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1C37525-FECA-A14D-8085-645243C019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5845FEE-A0A9-194D-818B-7D0BEF2E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6A9046A-0AD9-F046-BA60-88BEFF82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EF953F48-F4B7-EE45-80A6-8940DC587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744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63C389-D17D-3A44-A412-D684E690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D7440EAC-5710-B943-ACDF-BE6ADD8B8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1AD302B3-A335-5B41-A368-D3DB61D04F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D8B3C07-A5AB-A241-AF46-2825E23F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6580A39-2429-8D47-A1D9-74B16B2DB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182F64D-C778-A846-BF7D-FB94E54AF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5699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8126A8B7-7D6C-8B42-8272-E631C8B59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1FAB2F6-489A-7541-AFC6-3BFB5CC47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040B2F5-E1AE-6E4A-9296-E31D622451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58B59-5D63-DB4B-AE27-A9BA5CDBCFDA}" type="datetimeFigureOut">
              <a:rPr lang="pl-PL" smtClean="0"/>
              <a:t>07.01.2022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D1C5366-082F-A847-914A-F5B13C352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28B64D3-9C60-4F40-BBD9-7302C56318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F1CFA-63EC-274C-B302-09BA032C077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62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23AF9C7-DA7C-E34B-8E73-A4C02AE0DA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Social life - revision</a:t>
            </a:r>
            <a:endParaRPr lang="pl-PL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0CFF3CE-5A1B-6A44-AE93-C4995D0DFC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0061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AD2B4B1-1C94-1C44-B001-92573B688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Ex. 1</a:t>
            </a:r>
            <a:endParaRPr lang="pl-PL"/>
          </a:p>
        </p:txBody>
      </p:sp>
      <p:pic>
        <p:nvPicPr>
          <p:cNvPr id="5" name="Obraz 5">
            <a:extLst>
              <a:ext uri="{FF2B5EF4-FFF2-40B4-BE49-F238E27FC236}">
                <a16:creationId xmlns:a16="http://schemas.microsoft.com/office/drawing/2014/main" id="{5F44D533-76FC-504F-A182-1B8E50F281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968" y="1825625"/>
            <a:ext cx="9556063" cy="4351338"/>
          </a:xfrm>
        </p:spPr>
      </p:pic>
    </p:spTree>
    <p:extLst>
      <p:ext uri="{BB962C8B-B14F-4D97-AF65-F5344CB8AC3E}">
        <p14:creationId xmlns:p14="http://schemas.microsoft.com/office/powerpoint/2010/main" val="968530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3B60B6-68AB-4AEE-80E3-DB3C1CD0D0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952" y="1624238"/>
            <a:ext cx="2438095" cy="36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40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2A87C8E3-5287-41D2-B2E5-A3C7366C3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88" y="2671763"/>
            <a:ext cx="21812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4710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Social life - revision</vt:lpstr>
      <vt:lpstr>Ex. 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life - revision</dc:title>
  <dc:creator>Marian Dudka</dc:creator>
  <cp:lastModifiedBy>Marian Dudka</cp:lastModifiedBy>
  <cp:revision>1</cp:revision>
  <dcterms:created xsi:type="dcterms:W3CDTF">2021-12-22T15:45:30Z</dcterms:created>
  <dcterms:modified xsi:type="dcterms:W3CDTF">2022-01-07T10:55:13Z</dcterms:modified>
</cp:coreProperties>
</file>