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56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 Dudka" initials="MD" lastIdx="2" clrIdx="0">
    <p:extLst>
      <p:ext uri="{19B8F6BF-5375-455C-9EA6-DF929625EA0E}">
        <p15:presenceInfo xmlns:p15="http://schemas.microsoft.com/office/powerpoint/2012/main" userId="Marian Dud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6D76D68A-03BB-DBF5-FE3E-5A02691D5670}"/>
    <pc:docChg chg="addSld modSld sldOrd">
      <pc:chgData name="Marian Dudka" userId="S::dudka@szkolaglebokie.onmicrosoft.com::09a63bc3-56c5-43c2-bfba-bf90bb51ec14" providerId="AD" clId="Web-{6D76D68A-03BB-DBF5-FE3E-5A02691D5670}" dt="2020-10-04T13:56:41.572" v="582" actId="20577"/>
      <pc:docMkLst>
        <pc:docMk/>
      </pc:docMkLst>
      <pc:sldChg chg="modSp">
        <pc:chgData name="Marian Dudka" userId="S::dudka@szkolaglebokie.onmicrosoft.com::09a63bc3-56c5-43c2-bfba-bf90bb51ec14" providerId="AD" clId="Web-{6D76D68A-03BB-DBF5-FE3E-5A02691D5670}" dt="2020-10-04T13:55:19.368" v="523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6D76D68A-03BB-DBF5-FE3E-5A02691D5670}" dt="2020-10-04T13:55:19.368" v="523" actId="20577"/>
          <ac:spMkLst>
            <pc:docMk/>
            <pc:sldMk cId="650317164" sldId="256"/>
            <ac:spMk id="2" creationId="{00000000-0000-0000-0000-000000000000}"/>
          </ac:spMkLst>
        </pc:spChg>
      </pc:sldChg>
      <pc:sldChg chg="modSp new ord">
        <pc:chgData name="Marian Dudka" userId="S::dudka@szkolaglebokie.onmicrosoft.com::09a63bc3-56c5-43c2-bfba-bf90bb51ec14" providerId="AD" clId="Web-{6D76D68A-03BB-DBF5-FE3E-5A02691D5670}" dt="2020-10-04T13:54:33.915" v="498" actId="20577"/>
        <pc:sldMkLst>
          <pc:docMk/>
          <pc:sldMk cId="1248937547" sldId="265"/>
        </pc:sldMkLst>
        <pc:spChg chg="mod">
          <ac:chgData name="Marian Dudka" userId="S::dudka@szkolaglebokie.onmicrosoft.com::09a63bc3-56c5-43c2-bfba-bf90bb51ec14" providerId="AD" clId="Web-{6D76D68A-03BB-DBF5-FE3E-5A02691D5670}" dt="2020-10-04T13:46:38.206" v="32" actId="20577"/>
          <ac:spMkLst>
            <pc:docMk/>
            <pc:sldMk cId="1248937547" sldId="265"/>
            <ac:spMk id="2" creationId="{76AA8AE6-BBD2-4804-9339-14B1A9BA1244}"/>
          </ac:spMkLst>
        </pc:spChg>
        <pc:spChg chg="mod">
          <ac:chgData name="Marian Dudka" userId="S::dudka@szkolaglebokie.onmicrosoft.com::09a63bc3-56c5-43c2-bfba-bf90bb51ec14" providerId="AD" clId="Web-{6D76D68A-03BB-DBF5-FE3E-5A02691D5670}" dt="2020-10-04T13:54:33.915" v="498" actId="20577"/>
          <ac:spMkLst>
            <pc:docMk/>
            <pc:sldMk cId="1248937547" sldId="265"/>
            <ac:spMk id="3" creationId="{F70DDC88-CFC5-41FA-ACB1-5FCA0A8A7ECC}"/>
          </ac:spMkLst>
        </pc:spChg>
      </pc:sldChg>
      <pc:sldChg chg="modSp new">
        <pc:chgData name="Marian Dudka" userId="S::dudka@szkolaglebokie.onmicrosoft.com::09a63bc3-56c5-43c2-bfba-bf90bb51ec14" providerId="AD" clId="Web-{6D76D68A-03BB-DBF5-FE3E-5A02691D5670}" dt="2020-10-04T13:56:39.760" v="580" actId="20577"/>
        <pc:sldMkLst>
          <pc:docMk/>
          <pc:sldMk cId="3135062350" sldId="266"/>
        </pc:sldMkLst>
        <pc:spChg chg="mod">
          <ac:chgData name="Marian Dudka" userId="S::dudka@szkolaglebokie.onmicrosoft.com::09a63bc3-56c5-43c2-bfba-bf90bb51ec14" providerId="AD" clId="Web-{6D76D68A-03BB-DBF5-FE3E-5A02691D5670}" dt="2020-10-04T13:56:39.760" v="580" actId="20577"/>
          <ac:spMkLst>
            <pc:docMk/>
            <pc:sldMk cId="3135062350" sldId="266"/>
            <ac:spMk id="2" creationId="{A053F834-F56E-497B-9D7D-9DE0A6A319B3}"/>
          </ac:spMkLst>
        </pc:spChg>
        <pc:spChg chg="mod">
          <ac:chgData name="Marian Dudka" userId="S::dudka@szkolaglebokie.onmicrosoft.com::09a63bc3-56c5-43c2-bfba-bf90bb51ec14" providerId="AD" clId="Web-{6D76D68A-03BB-DBF5-FE3E-5A02691D5670}" dt="2020-10-04T13:56:28.369" v="567" actId="20577"/>
          <ac:spMkLst>
            <pc:docMk/>
            <pc:sldMk cId="3135062350" sldId="266"/>
            <ac:spMk id="3" creationId="{62B5CCFB-1867-44DB-9F76-F679920D8CBC}"/>
          </ac:spMkLst>
        </pc:spChg>
      </pc:sldChg>
    </pc:docChg>
  </pc:docChgLst>
  <pc:docChgLst>
    <pc:chgData name="Marian Dudka" userId="S::dudka@szkolaglebokie.onmicrosoft.com::09a63bc3-56c5-43c2-bfba-bf90bb51ec14" providerId="AD" clId="Web-{45F02663-72FF-4A55-A70A-850156D27128}"/>
    <pc:docChg chg="modSld">
      <pc:chgData name="Marian Dudka" userId="S::dudka@szkolaglebokie.onmicrosoft.com::09a63bc3-56c5-43c2-bfba-bf90bb51ec14" providerId="AD" clId="Web-{45F02663-72FF-4A55-A70A-850156D27128}" dt="2020-10-06T06:40:54.591" v="3" actId="20577"/>
      <pc:docMkLst>
        <pc:docMk/>
      </pc:docMkLst>
      <pc:sldChg chg="modSp">
        <pc:chgData name="Marian Dudka" userId="S::dudka@szkolaglebokie.onmicrosoft.com::09a63bc3-56c5-43c2-bfba-bf90bb51ec14" providerId="AD" clId="Web-{45F02663-72FF-4A55-A70A-850156D27128}" dt="2020-10-06T06:40:54.591" v="2" actId="20577"/>
        <pc:sldMkLst>
          <pc:docMk/>
          <pc:sldMk cId="2554851523" sldId="261"/>
        </pc:sldMkLst>
        <pc:spChg chg="mod">
          <ac:chgData name="Marian Dudka" userId="S::dudka@szkolaglebokie.onmicrosoft.com::09a63bc3-56c5-43c2-bfba-bf90bb51ec14" providerId="AD" clId="Web-{45F02663-72FF-4A55-A70A-850156D27128}" dt="2020-10-06T06:40:54.591" v="2" actId="20577"/>
          <ac:spMkLst>
            <pc:docMk/>
            <pc:sldMk cId="2554851523" sldId="261"/>
            <ac:spMk id="2" creationId="{D3960C5A-A2CA-4D17-B395-D3433EC938C0}"/>
          </ac:spMkLst>
        </pc:spChg>
      </pc:sldChg>
    </pc:docChg>
  </pc:docChgLst>
  <pc:docChgLst>
    <pc:chgData clId="Web-{74F66EF5-4720-46BB-BA9C-9FE2C6B8203E}"/>
    <pc:docChg chg="modSld">
      <pc:chgData name="" userId="" providerId="" clId="Web-{74F66EF5-4720-46BB-BA9C-9FE2C6B8203E}" dt="2020-10-04T11:15:40.028" v="13" actId="20577"/>
      <pc:docMkLst>
        <pc:docMk/>
      </pc:docMkLst>
      <pc:sldChg chg="modSp">
        <pc:chgData name="" userId="" providerId="" clId="Web-{74F66EF5-4720-46BB-BA9C-9FE2C6B8203E}" dt="2020-10-04T11:15:40.028" v="12" actId="20577"/>
        <pc:sldMkLst>
          <pc:docMk/>
          <pc:sldMk cId="650317164" sldId="256"/>
        </pc:sldMkLst>
        <pc:spChg chg="mod">
          <ac:chgData name="" userId="" providerId="" clId="Web-{74F66EF5-4720-46BB-BA9C-9FE2C6B8203E}" dt="2020-10-04T11:15:40.028" v="12" actId="20577"/>
          <ac:spMkLst>
            <pc:docMk/>
            <pc:sldMk cId="650317164" sldId="256"/>
            <ac:spMk id="2" creationId="{00000000-0000-0000-0000-000000000000}"/>
          </ac:spMkLst>
        </pc:spChg>
      </pc:sldChg>
    </pc:docChg>
  </pc:docChgLst>
  <pc:docChgLst>
    <pc:chgData name="Marian Dudka" userId="09a63bc3-56c5-43c2-bfba-bf90bb51ec14" providerId="ADAL" clId="{8CC4FC7D-8604-4549-8D01-728036FD70EC}"/>
    <pc:docChg chg="custSel modSld">
      <pc:chgData name="Marian Dudka" userId="09a63bc3-56c5-43c2-bfba-bf90bb51ec14" providerId="ADAL" clId="{8CC4FC7D-8604-4549-8D01-728036FD70EC}" dt="2021-05-10T15:45:04.752" v="59" actId="20577"/>
      <pc:docMkLst>
        <pc:docMk/>
      </pc:docMkLst>
      <pc:sldChg chg="addCm delCm modNotesTx">
        <pc:chgData name="Marian Dudka" userId="09a63bc3-56c5-43c2-bfba-bf90bb51ec14" providerId="ADAL" clId="{8CC4FC7D-8604-4549-8D01-728036FD70EC}" dt="2021-05-10T15:45:04.752" v="59" actId="20577"/>
        <pc:sldMkLst>
          <pc:docMk/>
          <pc:sldMk cId="650317164" sldId="256"/>
        </pc:sldMkLst>
      </pc:sldChg>
    </pc:docChg>
  </pc:docChgLst>
  <pc:docChgLst>
    <pc:chgData name="Marian Dudka" userId="S::dudka@szkolaglebokie.onmicrosoft.com::09a63bc3-56c5-43c2-bfba-bf90bb51ec14" providerId="AD" clId="Web-{74F66EF5-4720-46BB-BA9C-9FE2C6B8203E}"/>
    <pc:docChg chg="addSld modSld">
      <pc:chgData name="Marian Dudka" userId="S::dudka@szkolaglebokie.onmicrosoft.com::09a63bc3-56c5-43c2-bfba-bf90bb51ec14" providerId="AD" clId="Web-{74F66EF5-4720-46BB-BA9C-9FE2C6B8203E}" dt="2020-10-04T12:31:36.013" v="704" actId="20577"/>
      <pc:docMkLst>
        <pc:docMk/>
      </pc:docMkLst>
      <pc:sldChg chg="modSp">
        <pc:chgData name="Marian Dudka" userId="S::dudka@szkolaglebokie.onmicrosoft.com::09a63bc3-56c5-43c2-bfba-bf90bb51ec14" providerId="AD" clId="Web-{74F66EF5-4720-46BB-BA9C-9FE2C6B8203E}" dt="2020-10-04T11:16:44.123" v="36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74F66EF5-4720-46BB-BA9C-9FE2C6B8203E}" dt="2020-10-04T11:16:44.123" v="36" actId="20577"/>
          <ac:spMkLst>
            <pc:docMk/>
            <pc:sldMk cId="650317164" sldId="256"/>
            <ac:spMk id="3" creationId="{00000000-0000-0000-0000-000000000000}"/>
          </ac:spMkLst>
        </pc:spChg>
      </pc:sldChg>
      <pc:sldChg chg="modSp new">
        <pc:chgData name="Marian Dudka" userId="S::dudka@szkolaglebokie.onmicrosoft.com::09a63bc3-56c5-43c2-bfba-bf90bb51ec14" providerId="AD" clId="Web-{74F66EF5-4720-46BB-BA9C-9FE2C6B8203E}" dt="2020-10-04T11:22:50.910" v="574" actId="20577"/>
        <pc:sldMkLst>
          <pc:docMk/>
          <pc:sldMk cId="3794982315" sldId="257"/>
        </pc:sldMkLst>
        <pc:spChg chg="mod">
          <ac:chgData name="Marian Dudka" userId="S::dudka@szkolaglebokie.onmicrosoft.com::09a63bc3-56c5-43c2-bfba-bf90bb51ec14" providerId="AD" clId="Web-{74F66EF5-4720-46BB-BA9C-9FE2C6B8203E}" dt="2020-10-04T11:22:50.910" v="574" actId="20577"/>
          <ac:spMkLst>
            <pc:docMk/>
            <pc:sldMk cId="3794982315" sldId="257"/>
            <ac:spMk id="3" creationId="{3851CEF1-FC98-4F63-8CEE-3368587C5D69}"/>
          </ac:spMkLst>
        </pc:sp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3:27.332" v="580"/>
        <pc:sldMkLst>
          <pc:docMk/>
          <pc:sldMk cId="2002725332" sldId="258"/>
        </pc:sldMkLst>
        <pc:spChg chg="del mod">
          <ac:chgData name="Marian Dudka" userId="S::dudka@szkolaglebokie.onmicrosoft.com::09a63bc3-56c5-43c2-bfba-bf90bb51ec14" providerId="AD" clId="Web-{74F66EF5-4720-46BB-BA9C-9FE2C6B8203E}" dt="2020-10-04T11:23:27.332" v="580"/>
          <ac:spMkLst>
            <pc:docMk/>
            <pc:sldMk cId="2002725332" sldId="258"/>
            <ac:spMk id="3" creationId="{9DC1EF57-1714-456A-8BA0-47BA82BE9490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3:27.332" v="580"/>
          <ac:picMkLst>
            <pc:docMk/>
            <pc:sldMk cId="2002725332" sldId="258"/>
            <ac:picMk id="4" creationId="{C4FD2F51-9F06-44AE-B3E1-32D01D645ECB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3:58.489" v="585"/>
        <pc:sldMkLst>
          <pc:docMk/>
          <pc:sldMk cId="4029929703" sldId="259"/>
        </pc:sldMkLst>
        <pc:spChg chg="del mod">
          <ac:chgData name="Marian Dudka" userId="S::dudka@szkolaglebokie.onmicrosoft.com::09a63bc3-56c5-43c2-bfba-bf90bb51ec14" providerId="AD" clId="Web-{74F66EF5-4720-46BB-BA9C-9FE2C6B8203E}" dt="2020-10-04T11:23:58.489" v="585"/>
          <ac:spMkLst>
            <pc:docMk/>
            <pc:sldMk cId="4029929703" sldId="259"/>
            <ac:spMk id="3" creationId="{86578780-F16F-44E0-9310-16A5CF12718D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3:58.489" v="585"/>
          <ac:picMkLst>
            <pc:docMk/>
            <pc:sldMk cId="4029929703" sldId="259"/>
            <ac:picMk id="4" creationId="{547B552F-9A12-40CE-A607-7535F6866448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4:33.192" v="590"/>
        <pc:sldMkLst>
          <pc:docMk/>
          <pc:sldMk cId="2318852199" sldId="260"/>
        </pc:sldMkLst>
        <pc:spChg chg="del mod">
          <ac:chgData name="Marian Dudka" userId="S::dudka@szkolaglebokie.onmicrosoft.com::09a63bc3-56c5-43c2-bfba-bf90bb51ec14" providerId="AD" clId="Web-{74F66EF5-4720-46BB-BA9C-9FE2C6B8203E}" dt="2020-10-04T11:24:33.192" v="590"/>
          <ac:spMkLst>
            <pc:docMk/>
            <pc:sldMk cId="2318852199" sldId="260"/>
            <ac:spMk id="3" creationId="{0AB86DDF-F34A-4EA3-BACE-8DB4819C9853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4:33.192" v="590"/>
          <ac:picMkLst>
            <pc:docMk/>
            <pc:sldMk cId="2318852199" sldId="260"/>
            <ac:picMk id="4" creationId="{2163341E-98D3-43D7-837D-ED87AAB8FBEA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7:00.210" v="632" actId="20577"/>
        <pc:sldMkLst>
          <pc:docMk/>
          <pc:sldMk cId="2554851523" sldId="261"/>
        </pc:sldMkLst>
        <pc:spChg chg="mod">
          <ac:chgData name="Marian Dudka" userId="S::dudka@szkolaglebokie.onmicrosoft.com::09a63bc3-56c5-43c2-bfba-bf90bb51ec14" providerId="AD" clId="Web-{74F66EF5-4720-46BB-BA9C-9FE2C6B8203E}" dt="2020-10-04T11:27:00.210" v="632" actId="20577"/>
          <ac:spMkLst>
            <pc:docMk/>
            <pc:sldMk cId="2554851523" sldId="261"/>
            <ac:spMk id="2" creationId="{D3960C5A-A2CA-4D17-B395-D3433EC938C0}"/>
          </ac:spMkLst>
        </pc:spChg>
        <pc:spChg chg="del">
          <ac:chgData name="Marian Dudka" userId="S::dudka@szkolaglebokie.onmicrosoft.com::09a63bc3-56c5-43c2-bfba-bf90bb51ec14" providerId="AD" clId="Web-{74F66EF5-4720-46BB-BA9C-9FE2C6B8203E}" dt="2020-10-04T11:25:01.505" v="592"/>
          <ac:spMkLst>
            <pc:docMk/>
            <pc:sldMk cId="2554851523" sldId="261"/>
            <ac:spMk id="3" creationId="{0D7B4D73-A2A4-4C8A-B3FA-4A118A7D181C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5:01.505" v="592"/>
          <ac:picMkLst>
            <pc:docMk/>
            <pc:sldMk cId="2554851523" sldId="261"/>
            <ac:picMk id="4" creationId="{22F5A67A-57A6-4124-8ECE-FCEACB8248B9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5:37.100" v="597"/>
        <pc:sldMkLst>
          <pc:docMk/>
          <pc:sldMk cId="721840996" sldId="262"/>
        </pc:sldMkLst>
        <pc:spChg chg="del mod">
          <ac:chgData name="Marian Dudka" userId="S::dudka@szkolaglebokie.onmicrosoft.com::09a63bc3-56c5-43c2-bfba-bf90bb51ec14" providerId="AD" clId="Web-{74F66EF5-4720-46BB-BA9C-9FE2C6B8203E}" dt="2020-10-04T11:25:37.100" v="597"/>
          <ac:spMkLst>
            <pc:docMk/>
            <pc:sldMk cId="721840996" sldId="262"/>
            <ac:spMk id="3" creationId="{B12835F1-A21A-4756-88B6-4F45913C95A1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5:37.100" v="597"/>
          <ac:picMkLst>
            <pc:docMk/>
            <pc:sldMk cId="721840996" sldId="262"/>
            <ac:picMk id="4" creationId="{3BBC2112-7D0F-4BE6-BB9E-A69FD9CEE856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1:26:04.116" v="602"/>
        <pc:sldMkLst>
          <pc:docMk/>
          <pc:sldMk cId="2453659975" sldId="263"/>
        </pc:sldMkLst>
        <pc:spChg chg="del mod">
          <ac:chgData name="Marian Dudka" userId="S::dudka@szkolaglebokie.onmicrosoft.com::09a63bc3-56c5-43c2-bfba-bf90bb51ec14" providerId="AD" clId="Web-{74F66EF5-4720-46BB-BA9C-9FE2C6B8203E}" dt="2020-10-04T11:26:04.116" v="602"/>
          <ac:spMkLst>
            <pc:docMk/>
            <pc:sldMk cId="2453659975" sldId="263"/>
            <ac:spMk id="3" creationId="{A077213A-7968-4494-A88F-9D40FAEB66B7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6:04.116" v="602"/>
          <ac:picMkLst>
            <pc:docMk/>
            <pc:sldMk cId="2453659975" sldId="263"/>
            <ac:picMk id="4" creationId="{F6B09EA9-AA81-4B58-ADF8-C4957D3C9A5C}"/>
          </ac:picMkLst>
        </pc:picChg>
      </pc:sldChg>
      <pc:sldChg chg="addSp delSp modSp new">
        <pc:chgData name="Marian Dudka" userId="S::dudka@szkolaglebokie.onmicrosoft.com::09a63bc3-56c5-43c2-bfba-bf90bb51ec14" providerId="AD" clId="Web-{74F66EF5-4720-46BB-BA9C-9FE2C6B8203E}" dt="2020-10-04T12:31:34.607" v="702" actId="20577"/>
        <pc:sldMkLst>
          <pc:docMk/>
          <pc:sldMk cId="1545486953" sldId="264"/>
        </pc:sldMkLst>
        <pc:spChg chg="mod">
          <ac:chgData name="Marian Dudka" userId="S::dudka@szkolaglebokie.onmicrosoft.com::09a63bc3-56c5-43c2-bfba-bf90bb51ec14" providerId="AD" clId="Web-{74F66EF5-4720-46BB-BA9C-9FE2C6B8203E}" dt="2020-10-04T12:31:34.607" v="702" actId="20577"/>
          <ac:spMkLst>
            <pc:docMk/>
            <pc:sldMk cId="1545486953" sldId="264"/>
            <ac:spMk id="2" creationId="{7B24224A-D332-4BA2-9895-D676DA0EDE22}"/>
          </ac:spMkLst>
        </pc:spChg>
        <pc:spChg chg="del mod">
          <ac:chgData name="Marian Dudka" userId="S::dudka@szkolaglebokie.onmicrosoft.com::09a63bc3-56c5-43c2-bfba-bf90bb51ec14" providerId="AD" clId="Web-{74F66EF5-4720-46BB-BA9C-9FE2C6B8203E}" dt="2020-10-04T11:26:35.100" v="607"/>
          <ac:spMkLst>
            <pc:docMk/>
            <pc:sldMk cId="1545486953" sldId="264"/>
            <ac:spMk id="3" creationId="{E930986C-007B-4951-BF3B-D28CD2E7B981}"/>
          </ac:spMkLst>
        </pc:spChg>
        <pc:picChg chg="add mod ord">
          <ac:chgData name="Marian Dudka" userId="S::dudka@szkolaglebokie.onmicrosoft.com::09a63bc3-56c5-43c2-bfba-bf90bb51ec14" providerId="AD" clId="Web-{74F66EF5-4720-46BB-BA9C-9FE2C6B8203E}" dt="2020-10-04T11:26:35.100" v="607"/>
          <ac:picMkLst>
            <pc:docMk/>
            <pc:sldMk cId="1545486953" sldId="264"/>
            <ac:picMk id="4" creationId="{8C5F605D-6F8A-41AA-9E73-7879C9F2674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C98C9-446D-4F66-B90B-5C046AE9D7C8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06392-F661-4803-9A62-E18176A96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0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err="1"/>
              <a:t>Ask</a:t>
            </a:r>
            <a:r>
              <a:rPr lang="pl-PL" dirty="0"/>
              <a:t> </a:t>
            </a:r>
            <a:r>
              <a:rPr lang="pl-PL" dirty="0" err="1"/>
              <a:t>if</a:t>
            </a:r>
            <a:r>
              <a:rPr lang="pl-PL" dirty="0"/>
              <a:t> </a:t>
            </a:r>
            <a:r>
              <a:rPr lang="pl-PL" dirty="0" err="1"/>
              <a:t>they</a:t>
            </a:r>
            <a:r>
              <a:rPr lang="pl-PL" dirty="0"/>
              <a:t> </a:t>
            </a:r>
            <a:r>
              <a:rPr lang="pl-PL" dirty="0" err="1"/>
              <a:t>have</a:t>
            </a:r>
            <a:r>
              <a:rPr lang="pl-PL" dirty="0"/>
              <a:t> </a:t>
            </a:r>
            <a:r>
              <a:rPr lang="pl-PL" dirty="0" err="1"/>
              <a:t>already</a:t>
            </a:r>
            <a:r>
              <a:rPr lang="pl-PL" dirty="0"/>
              <a:t> </a:t>
            </a:r>
            <a:r>
              <a:rPr lang="pl-PL" dirty="0" err="1"/>
              <a:t>logged</a:t>
            </a:r>
            <a:r>
              <a:rPr lang="pl-PL" dirty="0"/>
              <a:t> in on Microsoft portal.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06392-F661-4803-9A62-E18176A962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5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10.05.2021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office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AA8AE6-BBD2-4804-9339-14B1A9BA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Microsoft </a:t>
            </a:r>
            <a:r>
              <a:rPr lang="pl-PL" dirty="0" err="1">
                <a:cs typeface="Calibri Light"/>
              </a:rPr>
              <a:t>Teams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0DDC88-CFC5-41FA-ACB1-5FCA0A8A7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Plan spotkania:</a:t>
            </a:r>
            <a:endParaRPr lang="pl-PL" dirty="0"/>
          </a:p>
          <a:p>
            <a:r>
              <a:rPr lang="pl-PL" dirty="0">
                <a:cs typeface="Calibri" panose="020F0502020204030204"/>
              </a:rPr>
              <a:t>Krótkie wprowadzenie do Office 365</a:t>
            </a:r>
          </a:p>
          <a:p>
            <a:r>
              <a:rPr lang="pl-PL" dirty="0">
                <a:cs typeface="Calibri" panose="020F0502020204030204"/>
              </a:rPr>
              <a:t>Logowanie do Office 365</a:t>
            </a:r>
          </a:p>
          <a:p>
            <a:r>
              <a:rPr lang="pl-PL" dirty="0">
                <a:cs typeface="Calibri" panose="020F0502020204030204"/>
              </a:rPr>
              <a:t>Krótkie omówienie modułów, w szczególności modułu Outlook i OneDrive</a:t>
            </a:r>
          </a:p>
          <a:p>
            <a:r>
              <a:rPr lang="pl-PL" dirty="0">
                <a:cs typeface="Calibri" panose="020F0502020204030204"/>
              </a:rPr>
              <a:t>Omówienie modułu </a:t>
            </a:r>
            <a:r>
              <a:rPr lang="pl-PL" dirty="0" err="1">
                <a:cs typeface="Calibri" panose="020F0502020204030204"/>
              </a:rPr>
              <a:t>Teams</a:t>
            </a:r>
            <a:r>
              <a:rPr lang="pl-PL" dirty="0">
                <a:cs typeface="Calibri" panose="020F0502020204030204"/>
              </a:rPr>
              <a:t> i praktyczne ćwiczenia z wykorzystaniem modułu </a:t>
            </a:r>
            <a:r>
              <a:rPr lang="pl-PL" dirty="0" err="1">
                <a:cs typeface="Calibri" panose="020F0502020204030204"/>
              </a:rPr>
              <a:t>Teams</a:t>
            </a:r>
            <a:r>
              <a:rPr lang="pl-PL" dirty="0">
                <a:cs typeface="Calibri" panose="020F0502020204030204"/>
              </a:rPr>
              <a:t>.</a:t>
            </a:r>
          </a:p>
          <a:p>
            <a:pPr lvl="1"/>
            <a:r>
              <a:rPr lang="pl-PL" dirty="0">
                <a:cs typeface="Calibri" panose="020F0502020204030204"/>
              </a:rPr>
              <a:t>Tworzenie zespołów</a:t>
            </a:r>
          </a:p>
          <a:p>
            <a:pPr lvl="1"/>
            <a:r>
              <a:rPr lang="pl-PL" dirty="0">
                <a:cs typeface="Calibri" panose="020F0502020204030204"/>
              </a:rPr>
              <a:t>Zwoływanie spotkań</a:t>
            </a:r>
          </a:p>
          <a:p>
            <a:pPr lvl="1"/>
            <a:r>
              <a:rPr lang="pl-PL" dirty="0">
                <a:cs typeface="Calibri" panose="020F0502020204030204"/>
              </a:rPr>
              <a:t>Przeprowadzanie spotkań</a:t>
            </a:r>
          </a:p>
          <a:p>
            <a:pPr lvl="1"/>
            <a:r>
              <a:rPr lang="pl-PL" dirty="0">
                <a:cs typeface="Calibri" panose="020F0502020204030204"/>
              </a:rPr>
              <a:t>Udostępnianie ekranu, kart przeglądarki, aplikacji</a:t>
            </a:r>
          </a:p>
          <a:p>
            <a:r>
              <a:rPr lang="pl-PL" dirty="0">
                <a:cs typeface="Calibri" panose="020F0502020204030204"/>
              </a:rPr>
              <a:t>Pytania i odpowiedzi</a:t>
            </a:r>
          </a:p>
        </p:txBody>
      </p:sp>
    </p:spTree>
    <p:extLst>
      <p:ext uri="{BB962C8B-B14F-4D97-AF65-F5344CB8AC3E}">
        <p14:creationId xmlns:p14="http://schemas.microsoft.com/office/powerpoint/2010/main" val="1248937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D18F31-FE4F-46A9-A0B5-731ACF5C5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F6B09EA9-AA81-4B58-ADF8-C4957D3C9A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2453659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24224A-D332-4BA2-9895-D676DA0ED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Koniec (czerwona tabliczka, gdyż długo </a:t>
            </a:r>
            <a:r>
              <a:rPr lang="pl-PL">
                <a:cs typeface="Calibri Light"/>
              </a:rPr>
              <a:t>czekałem, zanim kliknąłem przycisk "Gotowe")</a:t>
            </a:r>
            <a:endParaRPr lang="pl-PL" dirty="0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8C5F605D-6F8A-41AA-9E73-7879C9F26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154548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Logowanie – Microsoft </a:t>
            </a:r>
            <a:r>
              <a:rPr lang="pl-PL" dirty="0" err="1">
                <a:cs typeface="Calibri Light"/>
              </a:rPr>
              <a:t>Authenticator</a:t>
            </a:r>
            <a:endParaRPr lang="pl-PL" dirty="0" err="1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Jak skonfigurować autoryzację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53F834-F56E-497B-9D7D-9DE0A6A31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Strona logowania do Office 365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B5CCFB-1867-44DB-9F76-F679920D8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4400" dirty="0">
                <a:cs typeface="Calibri" panose="020F0502020204030204"/>
              </a:rPr>
              <a:t>https://portal.office.com</a:t>
            </a:r>
          </a:p>
        </p:txBody>
      </p:sp>
    </p:spTree>
    <p:extLst>
      <p:ext uri="{BB962C8B-B14F-4D97-AF65-F5344CB8AC3E}">
        <p14:creationId xmlns:p14="http://schemas.microsoft.com/office/powerpoint/2010/main" val="3135062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4C7A67-BF1A-4BB3-A70C-46ACDB741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51CEF1-FC98-4F63-8CEE-3368587C5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cs typeface="Calibri"/>
              </a:rPr>
              <a:t>Wejdź na stronę </a:t>
            </a:r>
            <a:r>
              <a:rPr lang="pl-PL" dirty="0">
                <a:cs typeface="Calibri"/>
                <a:hlinkClick r:id="rId2"/>
              </a:rPr>
              <a:t>https://portal.office.com</a:t>
            </a:r>
            <a:endParaRPr lang="pl-PL" dirty="0">
              <a:cs typeface="Calibri"/>
            </a:endParaRPr>
          </a:p>
          <a:p>
            <a:r>
              <a:rPr lang="pl-PL" dirty="0">
                <a:cs typeface="Calibri"/>
              </a:rPr>
              <a:t>Wprowadź swój login i hasło</a:t>
            </a:r>
          </a:p>
          <a:p>
            <a:r>
              <a:rPr lang="pl-PL" dirty="0">
                <a:cs typeface="Calibri"/>
              </a:rPr>
              <a:t>Na urządzeniu mobilnym (</a:t>
            </a:r>
            <a:r>
              <a:rPr lang="pl-PL" dirty="0" err="1">
                <a:cs typeface="Calibri"/>
              </a:rPr>
              <a:t>smartphonie</a:t>
            </a:r>
            <a:r>
              <a:rPr lang="pl-PL" dirty="0">
                <a:cs typeface="Calibri"/>
              </a:rPr>
              <a:t>) wejdź do sklepu Google Play</a:t>
            </a:r>
          </a:p>
          <a:p>
            <a:r>
              <a:rPr lang="pl-PL" dirty="0">
                <a:cs typeface="Calibri"/>
              </a:rPr>
              <a:t>Zainstaluj Microsoft </a:t>
            </a:r>
            <a:r>
              <a:rPr lang="pl-PL" dirty="0" err="1">
                <a:cs typeface="Calibri"/>
              </a:rPr>
              <a:t>Authenticator</a:t>
            </a:r>
          </a:p>
          <a:p>
            <a:r>
              <a:rPr lang="pl-PL" dirty="0">
                <a:cs typeface="Calibri"/>
              </a:rPr>
              <a:t>Uruchom </a:t>
            </a:r>
            <a:r>
              <a:rPr lang="pl-PL" dirty="0" err="1">
                <a:cs typeface="Calibri"/>
              </a:rPr>
              <a:t>Authenticator</a:t>
            </a:r>
            <a:r>
              <a:rPr lang="pl-PL" dirty="0">
                <a:cs typeface="Calibri"/>
              </a:rPr>
              <a:t> na </a:t>
            </a:r>
            <a:r>
              <a:rPr lang="pl-PL" dirty="0" err="1">
                <a:cs typeface="Calibri"/>
              </a:rPr>
              <a:t>smartphonie</a:t>
            </a:r>
            <a:r>
              <a:rPr lang="pl-PL" dirty="0">
                <a:cs typeface="Calibri"/>
              </a:rPr>
              <a:t> i kliknij Pomiń ---&gt;&gt;&gt;Pomiń a potem kliknij Skonfiguruj konto służbowe (patrz kolejne slajdy)</a:t>
            </a:r>
          </a:p>
          <a:p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498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70EC6F-B4F0-4BFC-AF89-CC71D32DE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C4FD2F51-9F06-44AE-B3E1-32D01D645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200272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08DE2F-0F04-44C2-8D06-02112435E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547B552F-9A12-40CE-A607-7535F6866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4029929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2B1D5C-B950-45A9-9546-C0CD09919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2163341E-98D3-43D7-837D-ED87AAB8F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2318852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960C5A-A2CA-4D17-B395-D3433EC9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Czasami się coś p.....</a:t>
            </a:r>
            <a:endParaRPr lang="pl-PL" dirty="0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22F5A67A-57A6-4124-8ECE-FCEACB824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2554851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BD30F4-4668-46C0-9E4B-4DC926C0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.jpg">
            <a:extLst>
              <a:ext uri="{FF2B5EF4-FFF2-40B4-BE49-F238E27FC236}">
                <a16:creationId xmlns:a16="http://schemas.microsoft.com/office/drawing/2014/main" id="{3BBC2112-7D0F-4BE6-BB9E-A69FD9CEE8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</p:spPr>
      </p:pic>
    </p:spTree>
    <p:extLst>
      <p:ext uri="{BB962C8B-B14F-4D97-AF65-F5344CB8AC3E}">
        <p14:creationId xmlns:p14="http://schemas.microsoft.com/office/powerpoint/2010/main" val="721840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151</Words>
  <Application>Microsoft Office PowerPoint</Application>
  <PresentationFormat>Widescreen</PresentationFormat>
  <Paragraphs>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Motyw pakietu Office</vt:lpstr>
      <vt:lpstr>Microsoft Teams</vt:lpstr>
      <vt:lpstr>Logowanie – Microsoft Authenticator</vt:lpstr>
      <vt:lpstr>Strona logowania do Office 365</vt:lpstr>
      <vt:lpstr>PowerPoint Presentation</vt:lpstr>
      <vt:lpstr>PowerPoint Presentation</vt:lpstr>
      <vt:lpstr>PowerPoint Presentation</vt:lpstr>
      <vt:lpstr>PowerPoint Presentation</vt:lpstr>
      <vt:lpstr>Czasami się coś p.....</vt:lpstr>
      <vt:lpstr>PowerPoint Presentation</vt:lpstr>
      <vt:lpstr>PowerPoint Presentation</vt:lpstr>
      <vt:lpstr>Koniec (czerwona tabliczka, gdyż długo czekałem, zanim kliknąłem przycisk "Gotowe")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</dc:title>
  <dc:creator/>
  <cp:lastModifiedBy>Marian Dudka</cp:lastModifiedBy>
  <cp:revision>225</cp:revision>
  <dcterms:created xsi:type="dcterms:W3CDTF">2020-10-04T11:15:25Z</dcterms:created>
  <dcterms:modified xsi:type="dcterms:W3CDTF">2021-05-10T15:45:28Z</dcterms:modified>
</cp:coreProperties>
</file>