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D9291-DC8C-4CBA-8CC9-A1DF5CBD0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43591-7D03-480E-93DA-23FCCE35C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4D71E-2F4F-4E1D-A904-0880B9F3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E1F5-E7FF-4326-9FD5-3AC24DE810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5A3D-FFB9-422B-926C-DA43DA36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15B7-0335-4EEC-9869-035A6C63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6D29-4131-4B51-8D57-F80B35AB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7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A548-F001-4DE5-9FC5-546125D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BFD1A-88AB-4B1F-AACC-1D0671C9F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B0FD9-17BF-46DC-A4EC-D33846DD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E1F5-E7FF-4326-9FD5-3AC24DE810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F7A1A-A003-459D-B429-28C14814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C73F6-7F82-4560-83FE-15C528EB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6D29-4131-4B51-8D57-F80B35AB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1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8639D-B654-427A-8DEE-52507FAEC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98046-936B-4D65-9F6E-0076675A4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DB1C9-BCF3-4610-AF9B-86231B50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E1F5-E7FF-4326-9FD5-3AC24DE810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22E64-95D4-43B4-BFDD-0C391A27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D5F2-249B-467F-AEE9-6827B154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6D29-4131-4B51-8D57-F80B35AB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8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1ED2-E91E-4250-BF01-F00C5684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F684E-B0FD-4DA7-8B70-898CE101F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D3003-99FC-42E2-B7F3-ED583302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E1F5-E7FF-4326-9FD5-3AC24DE810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CCA25-D5C3-4D86-90A0-A17CA8A2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F7BA3-97DA-491A-93B3-843C7CF9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6D29-4131-4B51-8D57-F80B35AB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01C0-CF3F-4545-87F8-5DB549C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A0BB-D7A2-4802-89AD-B63253E7A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DF3FE-D5A0-4A81-9555-B8D664ED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E1F5-E7FF-4326-9FD5-3AC24DE810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4B0E4-1D08-4197-BEFF-F5BB8DD0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0D09C-2C9D-455B-A730-428F0AEF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6D29-4131-4B51-8D57-F80B35AB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E53E-8770-4FCF-85B2-D93B301B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D5224-D692-4E06-8E08-C2017369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70395-4D07-4625-B4A8-71B4E3776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36954-2206-4875-950E-650BDE0E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E1F5-E7FF-4326-9FD5-3AC24DE810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86252-9A02-43CB-8DC6-33750475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A8EFA-3F3B-40E7-A8B2-8FB2719F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6D29-4131-4B51-8D57-F80B35AB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7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BAC0-D976-449A-A72E-7BC327D1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CA2B1-7656-4330-BB41-5B5CCD94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95DF2-E0A0-4202-BA0C-BB28769A1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D0ADE-8D9B-4541-A96C-B64516787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D58F75-6B52-464B-B87B-FDA9201D6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AEA13-D7E1-4421-B414-6AF8C20C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E1F5-E7FF-4326-9FD5-3AC24DE810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0BFF3-E417-46BD-941D-E5A432AD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F7BFF2-29E0-42CF-83B5-D8E4C1B5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6D29-4131-4B51-8D57-F80B35AB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0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686A-4701-4EC8-BA6E-CA42969E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8B989-8A13-4EC2-8F22-F66E5C32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E1F5-E7FF-4326-9FD5-3AC24DE810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A0E78-9405-471F-ABD6-A59053EF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C0369-AB6E-4952-8430-30E11E52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6D29-4131-4B51-8D57-F80B35AB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9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256FB-D9E6-4F4C-B8DB-AD48371F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E1F5-E7FF-4326-9FD5-3AC24DE810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0153F-0A97-4BB5-A830-D040528A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EEB04-CFB4-4B8E-8FAD-E0C5FC64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6D29-4131-4B51-8D57-F80B35AB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EC41-B1F1-4E2B-9517-B11E3870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1A6A-94B3-4A64-81D6-6B0E1279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397E2-57E0-4E69-A9C9-47DC30F58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FD0A2-224F-4D55-9B32-02483343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E1F5-E7FF-4326-9FD5-3AC24DE810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02C6A-32BA-4491-B8BB-65EE094D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0F73E-2530-4154-8039-BE2EE14A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6D29-4131-4B51-8D57-F80B35AB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6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ABE8-5D94-4015-B85C-82BFC7FB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E757C-E509-44CA-A227-4F7A72BBD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7D6E6-888E-48EE-8EFC-B69796447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3205B-6A32-43B6-94BD-B2C8F075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E1F5-E7FF-4326-9FD5-3AC24DE810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DAD8F-5015-4196-8AC6-474EDE7D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567C9-EC32-4CF7-A789-C274C99E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6D29-4131-4B51-8D57-F80B35AB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7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F0341-00C0-4625-A4F8-0BFEF252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542CB-DFB0-4EF7-B446-DBCB8D3CF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05ADD-B0EF-4F44-898F-F37024227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E1F5-E7FF-4326-9FD5-3AC24DE810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9CD34-E0AF-4E93-89E6-162D95CBB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3509F-1B67-410E-AF70-7BFDF68F9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86D29-4131-4B51-8D57-F80B35AB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5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92BF8-CC2A-4AF3-ACC5-C73B27A30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19183-B3F2-471E-9686-56FF773F2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2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C1745-2A6F-4E61-947C-FC70241C9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857" y="1786143"/>
            <a:ext cx="5714286" cy="3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0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8187AE4-2FB6-4B61-81AE-4F0A8AEA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671763"/>
            <a:ext cx="21812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6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2022-01-07_11-58-19">
            <a:extLst>
              <a:ext uri="{FF2B5EF4-FFF2-40B4-BE49-F238E27FC236}">
                <a16:creationId xmlns:a16="http://schemas.microsoft.com/office/drawing/2014/main" id="{1FA91375-D36E-46B6-AF08-7A2B22906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2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 Dudka</dc:creator>
  <cp:lastModifiedBy>Marian Dudka</cp:lastModifiedBy>
  <cp:revision>1</cp:revision>
  <dcterms:created xsi:type="dcterms:W3CDTF">2022-01-07T07:38:15Z</dcterms:created>
  <dcterms:modified xsi:type="dcterms:W3CDTF">2022-01-07T13:35:52Z</dcterms:modified>
</cp:coreProperties>
</file>