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7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A36D5"/>
    <a:srgbClr val="61206E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8FC2F-8775-424C-942D-D71EDAA90440}" v="3" dt="2022-12-26T15:53:11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5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" userId="09a63bc3-56c5-43c2-bfba-bf90bb51ec14" providerId="ADAL" clId="{5CF8FC2F-8775-424C-942D-D71EDAA90440}"/>
    <pc:docChg chg="modSld">
      <pc:chgData name="Marian" userId="09a63bc3-56c5-43c2-bfba-bf90bb51ec14" providerId="ADAL" clId="{5CF8FC2F-8775-424C-942D-D71EDAA90440}" dt="2022-12-26T15:53:11.231" v="1" actId="1076"/>
      <pc:docMkLst>
        <pc:docMk/>
      </pc:docMkLst>
      <pc:sldChg chg="delSp modSp">
        <pc:chgData name="Marian" userId="09a63bc3-56c5-43c2-bfba-bf90bb51ec14" providerId="ADAL" clId="{5CF8FC2F-8775-424C-942D-D71EDAA90440}" dt="2022-12-26T15:53:11.231" v="1" actId="1076"/>
        <pc:sldMkLst>
          <pc:docMk/>
          <pc:sldMk cId="0" sldId="264"/>
        </pc:sldMkLst>
        <pc:spChg chg="del">
          <ac:chgData name="Marian" userId="09a63bc3-56c5-43c2-bfba-bf90bb51ec14" providerId="ADAL" clId="{5CF8FC2F-8775-424C-942D-D71EDAA90440}" dt="2022-12-26T15:53:00.279" v="0" actId="478"/>
          <ac:spMkLst>
            <pc:docMk/>
            <pc:sldMk cId="0" sldId="264"/>
            <ac:spMk id="2" creationId="{90F43752-90BF-3879-77AF-7107926240F0}"/>
          </ac:spMkLst>
        </pc:spChg>
        <pc:spChg chg="mod">
          <ac:chgData name="Marian" userId="09a63bc3-56c5-43c2-bfba-bf90bb51ec14" providerId="ADAL" clId="{5CF8FC2F-8775-424C-942D-D71EDAA90440}" dt="2022-12-26T15:53:11.231" v="1" actId="1076"/>
          <ac:spMkLst>
            <pc:docMk/>
            <pc:sldMk cId="0" sldId="264"/>
            <ac:spMk id="12290" creationId="{A3FDB3AA-BF86-B934-2A21-2DA1161C8D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7A2491-9559-01A8-A59D-CA099EF261EE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017777-9192-E9D9-5E00-B503E621900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ACE175-E9B5-E763-0968-A1F7759D478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C71FA0-D6C5-B2FB-A95D-75A8A2241AC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6C15FDA-6154-496D-7E95-B16D3538501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1DC848-04B2-7660-15E0-1FBB32D939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66E3A71-4BE8-3BAC-4527-8EFCFD67EE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hr-HR" noProof="0"/>
              <a:t>Kliknite da biste uredili stil naslova matrice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Kliknite da biste uredili stil podnaslova matrice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4BF25F6-C7FC-249B-72A1-21BE79772E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31EF2C7-C5CE-0816-31C8-BF7782DF4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28A466-99ED-58CF-9034-2E863A933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5BA5C-706B-40F2-90DE-3F899B7A0C8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3361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BB06D80-3C2E-7A99-DBAD-543964630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B50743A-826B-7912-37D6-9CDA08099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4385E42-E0B4-ADB2-6FBF-D16CA5048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ED74B-8182-4233-8458-C8A3F1BD7DB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6939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E93048-8B75-C2B5-7720-897182098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71F279F-08E6-5F68-F296-32DDF0541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2212AD-5322-B3E0-5E3C-21FCA14C7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34D2-27D3-4789-96E5-CE55320ED8F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908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02747FD-98D7-A955-A182-3C43315E3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F70E046-0DB1-25E1-157A-7003F51F6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0EAF7D6-2C0C-443D-10D4-C3E9D3230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FDC4F-3462-4491-9CC5-0A5FEE25263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5417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1C04D7F-0835-A839-DACB-FA9B73ABE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AB40991-9765-624F-F86F-7AB118664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B65CF0D-2130-D3FD-47E5-35AF80AC4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875B5-241C-421E-BBF9-BCC8D4AA747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1668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4D42C3B-612B-F055-1D68-187BA5DC1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CF29E9B-7E61-E223-E591-729572101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AC31F7-AE67-72E2-97CF-6C8255EBA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6476B-7145-4541-B923-4AF83F2A0F2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3465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64A2024-3963-EB0C-4C10-736A68ADE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407362-C477-1144-0732-A69A591F8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00D301-678E-01A0-9B1B-3CA03CA05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E6C57-E729-4BFB-A3E1-C3256C94163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6215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1077F7-9B7D-A4D8-78CE-2EA4FC358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B757935-8D3E-22B4-96AA-E65E4F977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D3F7AF1-5A58-35CE-0F8C-6FDA53D9A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D520-D2AA-4B06-A46A-68B3EDDE8FD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6475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1B10B9-DB10-8D72-2B6B-E84C65427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4B427BD-B294-F581-C777-AB9DEFF71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3031488-4514-D23C-3CDF-0F001D017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D007C-A31B-4CD5-BCB9-5C416E652FA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5882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1461792-4CC8-6BFF-8170-4C25F8033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B3C2063-B469-8A13-DFA1-499C1E8A1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645D895-3D1D-8B66-BA8B-AB79813C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8EF3D-F4EB-400E-AD39-43135C8E0C3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544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80F98BA-3232-32A7-9857-E9F2C4B2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E9AD862-7585-DF04-ED71-FDFB8D4E4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168908B-56FA-6A03-D137-3ECE2632D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A354-E8CA-4883-909B-D12451A2B26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20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88DC12A-5D10-81B2-79A8-BE042AF0D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76BE241-C1FC-4BD7-972E-731578BFE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9BD298D-8BCE-C3B6-4115-423AF8A76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B0989-7543-442D-A2C6-68DB340D097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669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8A07AF1-805C-514A-FC20-221902ECA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AE8C7F6-5968-73B8-4840-33CFB4325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97AF184-06B1-EF7D-9888-E3B6BD589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FB2EB-F849-42CF-8B5A-EC87257D3E8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8831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3690400-4DEE-EC64-B2FE-C78C97FAF5A6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304154B-DA94-A64D-B1A9-13E7E1EACB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2350F95-806D-649B-C198-4A1991DDC2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2C77F626-8BDB-2AED-5F96-928375921D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6">
              <a:extLst>
                <a:ext uri="{FF2B5EF4-FFF2-40B4-BE49-F238E27FC236}">
                  <a16:creationId xmlns:a16="http://schemas.microsoft.com/office/drawing/2014/main" id="{D4AA4291-52F2-E643-0440-44C9E3BDF7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7" name="Freeform 7">
              <a:extLst>
                <a:ext uri="{FF2B5EF4-FFF2-40B4-BE49-F238E27FC236}">
                  <a16:creationId xmlns:a16="http://schemas.microsoft.com/office/drawing/2014/main" id="{1DC5CF30-7E4A-85A5-8C05-AFBF6EAA01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8" name="Freeform 8">
              <a:extLst>
                <a:ext uri="{FF2B5EF4-FFF2-40B4-BE49-F238E27FC236}">
                  <a16:creationId xmlns:a16="http://schemas.microsoft.com/office/drawing/2014/main" id="{8B65D0A7-80B9-AACE-6C16-AB9D4BE53F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49" name="Freeform 9">
              <a:extLst>
                <a:ext uri="{FF2B5EF4-FFF2-40B4-BE49-F238E27FC236}">
                  <a16:creationId xmlns:a16="http://schemas.microsoft.com/office/drawing/2014/main" id="{7552BAA7-C7E8-6235-89A6-D5F036D0D2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5850" name="Freeform 10">
              <a:extLst>
                <a:ext uri="{FF2B5EF4-FFF2-40B4-BE49-F238E27FC236}">
                  <a16:creationId xmlns:a16="http://schemas.microsoft.com/office/drawing/2014/main" id="{F6232865-3AE6-EE2F-E3B4-C83C07CFFA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41E5C649-34B5-E5FB-8E4A-1ADC73A3EB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9BD7EFB8-F20A-69C5-6688-13FE6F2977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3BC5F5FB-22C6-6528-D5E2-568C3BA363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0CD75A-B15C-4836-8EB1-1212DDFFBAF8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87D4189F-B81E-4918-18E8-D17CE93055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5D1BFE37-9080-7A0C-A114-4C261160012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s://www.tripigator.com/blog/wp-content/uploads/2014/10/varkala-hippies.jpg">
            <a:extLst>
              <a:ext uri="{FF2B5EF4-FFF2-40B4-BE49-F238E27FC236}">
                <a16:creationId xmlns:a16="http://schemas.microsoft.com/office/drawing/2014/main" id="{7BA1C53C-C451-76F2-C65C-748D021C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6" y="0"/>
            <a:ext cx="91499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B24F15AC-F297-F1E4-8F6D-5846FBF8FA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hr-HR" sz="6000" dirty="0"/>
              <a:t>Hippie movement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AAA5C08-0D9B-EB8A-5AC5-FC6BF2039A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/>
              <a:t>	</a:t>
            </a:r>
          </a:p>
          <a:p>
            <a:pPr eaLnBrk="1" hangingPunct="1">
              <a:defRPr/>
            </a:pPr>
            <a:endParaRPr lang="hr-HR"/>
          </a:p>
          <a:p>
            <a:pPr eaLnBrk="1" hangingPunct="1">
              <a:defRPr/>
            </a:pPr>
            <a:r>
              <a:rPr lang="hr-HR"/>
              <a:t>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39787E17-8FA5-E249-E7B3-BA0C206FB15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627063"/>
            <a:ext cx="4767262" cy="5475287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/>
              <a:t>They were wearing jeans and colorful pants, large </a:t>
            </a:r>
            <a:br>
              <a:rPr lang="hr-HR" sz="2800" dirty="0"/>
            </a:br>
            <a:r>
              <a:rPr lang="hr-HR" sz="2800" dirty="0"/>
              <a:t>T-shirts and skirts </a:t>
            </a:r>
          </a:p>
          <a:p>
            <a:pPr eaLnBrk="1" hangingPunct="1">
              <a:defRPr/>
            </a:pPr>
            <a:r>
              <a:rPr lang="hr-HR" sz="2800" dirty="0"/>
              <a:t>The long hair was a symbol of protest, freedom, individuality, pride. Hair and neck were decorated with flowers </a:t>
            </a:r>
          </a:p>
          <a:p>
            <a:pPr eaLnBrk="1" hangingPunct="1">
              <a:defRPr/>
            </a:pPr>
            <a:r>
              <a:rPr lang="hr-HR" sz="2800" dirty="0"/>
              <a:t>The jewellery with peace symbols was made of colorful pearls</a:t>
            </a:r>
          </a:p>
        </p:txBody>
      </p:sp>
      <p:pic>
        <p:nvPicPr>
          <p:cNvPr id="12291" name="Picture 7" descr="love_beads">
            <a:extLst>
              <a:ext uri="{FF2B5EF4-FFF2-40B4-BE49-F238E27FC236}">
                <a16:creationId xmlns:a16="http://schemas.microsoft.com/office/drawing/2014/main" id="{86B38D50-071D-C6B9-228C-DA242D3B212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725" y="3663950"/>
            <a:ext cx="3929063" cy="228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File:TieDyeShirtMpegMan.jpg">
            <a:extLst>
              <a:ext uri="{FF2B5EF4-FFF2-40B4-BE49-F238E27FC236}">
                <a16:creationId xmlns:a16="http://schemas.microsoft.com/office/drawing/2014/main" id="{EA55E7D4-D914-60DC-1BAC-0D34F6B6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34559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845A925-18DD-5DA7-1FF0-EB08A1772B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Hippie Bus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874B36-383A-D2B5-CB24-3C5B89FF11E0}"/>
              </a:ext>
            </a:extLst>
          </p:cNvPr>
          <p:cNvSpPr txBox="1"/>
          <p:nvPr/>
        </p:nvSpPr>
        <p:spPr>
          <a:xfrm>
            <a:off x="683568" y="44624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VW B</a:t>
            </a:r>
            <a:r>
              <a:rPr lang="hr-HR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pl-PL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known as a hippie symbol, and many buses were repainted with graphics connected with hippies</a:t>
            </a:r>
            <a:endParaRPr lang="hr-HR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l-PL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l-PL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hippies did not have any cars so they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prefered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hitchhiki</a:t>
            </a: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09FD594-CC2B-5D35-7E40-3AF420C4B5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952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 dirty="0"/>
              <a:t>Music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ED56528-8A18-54D9-8832-DE8B1A8B228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268413"/>
            <a:ext cx="8521700" cy="49720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„Live instead of surviving“, „Love instead tolerating“, „Walk instead of running“, Discover instead of learning“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Janis Joplin, Grace Slick, Bob Dylan, The Beatles, Rolling stones, The Who, Iron Butterfly, Frank Zappa, Jefferson Airplane, The Greatful Dead, Big Brother, Holding Company…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1206E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4916269-B2F0-7D06-3718-2B6B837EAB7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76250"/>
            <a:ext cx="8229600" cy="5218113"/>
          </a:xfrm>
        </p:spPr>
        <p:txBody>
          <a:bodyPr/>
          <a:lstStyle/>
          <a:p>
            <a:pPr eaLnBrk="1" hangingPunct="1">
              <a:defRPr/>
            </a:pPr>
            <a:r>
              <a:rPr lang="hr-HR" sz="3300" dirty="0"/>
              <a:t>The hippie subculture was originally a </a:t>
            </a:r>
            <a:r>
              <a:rPr lang="hr-HR" sz="3300" b="1" u="sng" dirty="0"/>
              <a:t>youth movement</a:t>
            </a:r>
            <a:r>
              <a:rPr lang="hr-HR" sz="3300" dirty="0"/>
              <a:t> that began in the United States (San Francisco) in the middle 1960s </a:t>
            </a:r>
            <a:r>
              <a:rPr lang="es-ES_tradnl" sz="3300" dirty="0"/>
              <a:t>as a reaction against the Vietnam war</a:t>
            </a:r>
            <a:r>
              <a:rPr lang="hr-HR" sz="3300" dirty="0"/>
              <a:t> and spread around the world </a:t>
            </a:r>
          </a:p>
          <a:p>
            <a:pPr eaLnBrk="1" hangingPunct="1">
              <a:defRPr/>
            </a:pPr>
            <a:r>
              <a:rPr lang="hr-HR" sz="3300" dirty="0"/>
              <a:t>The word hippie came from </a:t>
            </a:r>
            <a:r>
              <a:rPr lang="hr-HR" sz="3300" b="1" u="sng" dirty="0"/>
              <a:t>hipster</a:t>
            </a:r>
            <a:r>
              <a:rPr lang="hr-HR" sz="3300" dirty="0"/>
              <a:t> (</a:t>
            </a:r>
            <a:r>
              <a:rPr lang="en-US" sz="3300" dirty="0"/>
              <a:t>used to describe </a:t>
            </a:r>
            <a:r>
              <a:rPr lang="pl-PL" sz="3300" dirty="0"/>
              <a:t>people</a:t>
            </a:r>
            <a:r>
              <a:rPr lang="en-US" sz="3300" dirty="0"/>
              <a:t> who had moved into New York City's Greenwich Village and San Francisco's Haight-Ashbury district</a:t>
            </a:r>
            <a:r>
              <a:rPr lang="pl-PL" sz="3300" dirty="0"/>
              <a:t>)</a:t>
            </a:r>
            <a:r>
              <a:rPr lang="hr-HR" sz="33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36D5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A94CC1E7-76A6-FB77-8B08-D62E76BEDCD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765175"/>
            <a:ext cx="4371975" cy="5259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Hippies were young people, about 25 years old, mostly from rich families, who </a:t>
            </a:r>
            <a:r>
              <a:rPr lang="hr-HR" sz="2600" b="1" u="sng"/>
              <a:t>rejected</a:t>
            </a:r>
            <a:r>
              <a:rPr lang="hr-HR" sz="2600"/>
              <a:t> their way of life and matherialistic system of values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They left comfort, elegance, shallow adult way of life and they chose simple and natural life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/>
              <a:t>They want to fight with: national, race, religious and other diferences </a:t>
            </a:r>
            <a:endParaRPr lang="hr-HR" sz="2600" dirty="0"/>
          </a:p>
        </p:txBody>
      </p:sp>
      <p:pic>
        <p:nvPicPr>
          <p:cNvPr id="5123" name="fullSizedImage" descr="Hippie.png image by dennyb7">
            <a:extLst>
              <a:ext uri="{FF2B5EF4-FFF2-40B4-BE49-F238E27FC236}">
                <a16:creationId xmlns:a16="http://schemas.microsoft.com/office/drawing/2014/main" id="{629F7585-6864-4E65-9F4E-0FCE354555C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9300" y="1125538"/>
            <a:ext cx="4498975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91A3CE2-0C1D-BE7D-ED1A-E8896DC9B39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31750"/>
            <a:ext cx="8007350" cy="4191000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hr-HR" dirty="0"/>
              <a:t>„</a:t>
            </a:r>
            <a:r>
              <a:rPr lang="hr-HR" b="1" dirty="0"/>
              <a:t>Hate and war will let place to peace and love. All divisions will dissapear in </a:t>
            </a:r>
            <a:r>
              <a:rPr lang="hr-HR" b="1" u="sng" dirty="0"/>
              <a:t>brotherhood</a:t>
            </a:r>
            <a:r>
              <a:rPr lang="hr-HR" b="1" dirty="0"/>
              <a:t> and music </a:t>
            </a:r>
            <a:br>
              <a:rPr lang="hr-HR" b="1" dirty="0"/>
            </a:br>
            <a:r>
              <a:rPr lang="hr-HR" b="1" dirty="0"/>
              <a:t>will be heard everywhere.“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E9C771-5CF0-DB08-BDEE-83263EC933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Hippies: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E750BA-4F1A-1AD4-173A-A45344EC1DC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70021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/>
              <a:t>Vegetarians</a:t>
            </a:r>
          </a:p>
          <a:p>
            <a:pPr eaLnBrk="1" hangingPunct="1">
              <a:defRPr/>
            </a:pPr>
            <a:r>
              <a:rPr lang="hr-HR" sz="2800" dirty="0"/>
              <a:t>Nudists</a:t>
            </a:r>
          </a:p>
          <a:p>
            <a:pPr eaLnBrk="1" hangingPunct="1">
              <a:defRPr/>
            </a:pPr>
            <a:r>
              <a:rPr lang="hr-HR" sz="2800" dirty="0"/>
              <a:t>Used natural medicine</a:t>
            </a:r>
          </a:p>
          <a:p>
            <a:pPr eaLnBrk="1" hangingPunct="1">
              <a:defRPr/>
            </a:pPr>
            <a:r>
              <a:rPr lang="hr-HR" sz="2800" dirty="0"/>
              <a:t>Wanted a clothing reform</a:t>
            </a:r>
          </a:p>
          <a:p>
            <a:pPr eaLnBrk="1" hangingPunct="1">
              <a:defRPr/>
            </a:pPr>
            <a:r>
              <a:rPr lang="hr-HR" sz="2800" dirty="0"/>
              <a:t>Wanted economic, social, cultural and religious reforms</a:t>
            </a:r>
          </a:p>
          <a:p>
            <a:pPr eaLnBrk="1" hangingPunct="1">
              <a:defRPr/>
            </a:pPr>
            <a:r>
              <a:rPr lang="hr-HR" sz="2800" dirty="0"/>
              <a:t>Were for </a:t>
            </a:r>
            <a:r>
              <a:rPr lang="hr-HR" sz="2800" b="1" u="sng" dirty="0"/>
              <a:t>freedom</a:t>
            </a:r>
            <a:r>
              <a:rPr lang="hr-HR" sz="2800" dirty="0"/>
              <a:t> for children, women and animals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7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019FC3BA-E340-C995-7F26-C9505D26CB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2222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dirty="0"/>
              <a:t>Flower Power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D8A8828-17D6-2BCD-DFB2-E6C1A850F63C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1484313"/>
            <a:ext cx="4319588" cy="46815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3600" dirty="0"/>
              <a:t>They were promoting „Flower Power“ philosophy against war and hate so they were called „Flower children“</a:t>
            </a:r>
          </a:p>
        </p:txBody>
      </p:sp>
      <p:pic>
        <p:nvPicPr>
          <p:cNvPr id="9220" name="Symbol zastępczy zawartości 2">
            <a:extLst>
              <a:ext uri="{FF2B5EF4-FFF2-40B4-BE49-F238E27FC236}">
                <a16:creationId xmlns:a16="http://schemas.microsoft.com/office/drawing/2014/main" id="{E9B5E60A-034D-DE0D-95AA-5ED1515225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1844675"/>
            <a:ext cx="4221162" cy="40306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53590-EE5D-4047-0DDD-A1673551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96056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600" b="0" dirty="0">
                <a:solidFill>
                  <a:schemeClr val="tx1"/>
                </a:solidFill>
              </a:rPr>
              <a:t>Flower Power included actions such as giving flowers to the policeman or putting flowers in guns as a sign of </a:t>
            </a:r>
            <a:r>
              <a:rPr lang="hr-HR" sz="2600" b="0" u="sng" dirty="0">
                <a:solidFill>
                  <a:schemeClr val="tx1"/>
                </a:solidFill>
              </a:rPr>
              <a:t>peace</a:t>
            </a:r>
            <a:r>
              <a:rPr lang="hr-HR" sz="2600" b="0" dirty="0">
                <a:solidFill>
                  <a:schemeClr val="tx1"/>
                </a:solidFill>
              </a:rPr>
              <a:t> not war </a:t>
            </a:r>
            <a:endParaRPr lang="pl-PL" sz="2600" b="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AE9EFA-C46C-7BB1-A185-97A5731D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FE1E29CA-CFFD-D9A0-9659-92F16DBC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66913"/>
            <a:ext cx="6994525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18E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FDB3AA-BF86-B934-2A21-2DA1161C8D3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896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The look</a:t>
            </a:r>
          </a:p>
        </p:txBody>
      </p:sp>
      <p:pic>
        <p:nvPicPr>
          <p:cNvPr id="11267" name="Picture 6" descr="old_hippie_very_old_hippies_1">
            <a:extLst>
              <a:ext uri="{FF2B5EF4-FFF2-40B4-BE49-F238E27FC236}">
                <a16:creationId xmlns:a16="http://schemas.microsoft.com/office/drawing/2014/main" id="{88E903B9-47B7-158F-5034-AF49D1E0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36560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s://s-media-cache-ak0.pinimg.com/736x/a6/65/8d/a6658deaa679285cf2a3aed4d8c2cb06.jpg">
            <a:extLst>
              <a:ext uri="{FF2B5EF4-FFF2-40B4-BE49-F238E27FC236}">
                <a16:creationId xmlns:a16="http://schemas.microsoft.com/office/drawing/2014/main" id="{89905442-F2AD-F5C2-5D38-0BA753BA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3845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ojevi stakla">
  <a:themeElements>
    <a:clrScheme name="Slojevi sta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lojevi sta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ojevi sta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sta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162</TotalTime>
  <Words>366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Calibri</vt:lpstr>
      <vt:lpstr>Slojevi stakla</vt:lpstr>
      <vt:lpstr>Hippie movement</vt:lpstr>
      <vt:lpstr>PowerPoint Presentation</vt:lpstr>
      <vt:lpstr>PowerPoint Presentation</vt:lpstr>
      <vt:lpstr>PowerPoint Presentation</vt:lpstr>
      <vt:lpstr>Hippies:</vt:lpstr>
      <vt:lpstr>PowerPoint Presentation</vt:lpstr>
      <vt:lpstr>Flower Power</vt:lpstr>
      <vt:lpstr>Flower Power included actions such as giving flowers to the policeman or putting flowers in guns as a sign of peace not war </vt:lpstr>
      <vt:lpstr>The look</vt:lpstr>
      <vt:lpstr>PowerPoint Presentation</vt:lpstr>
      <vt:lpstr>Hippie Bus</vt:lpstr>
      <vt:lpstr>PowerPoint Presentation</vt:lpstr>
      <vt:lpstr>Music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Hippie movement</dc:title>
  <dc:creator>Tina</dc:creator>
  <cp:lastModifiedBy>Marian Dudka</cp:lastModifiedBy>
  <cp:revision>35</cp:revision>
  <dcterms:created xsi:type="dcterms:W3CDTF">2009-05-28T05:06:53Z</dcterms:created>
  <dcterms:modified xsi:type="dcterms:W3CDTF">2022-12-26T15:53:12Z</dcterms:modified>
</cp:coreProperties>
</file>