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6400800" cy="9144000"/>
  <p:notesSz cx="64008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4008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4516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4643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5151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426199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413499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731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sejda</dc:creator>
  <cp:lastModifiedBy>sejda</cp:lastModifiedBy>
  <cp:revision>1</cp:revision>
  <dcterms:modified xsi:type="dcterms:W3CDTF">2021-10-09T20:30:55+02:00</dcterms:modified>
</cp:coreProperties>
</file>