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6" roundtripDataSignature="AMtx7mgKDoH9EAdhbGdj/OtmGcbg6kvr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ajd tytułowy" showMasterSp="0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rgbClr val="FFFFFF">
                  <a:alpha val="90980"/>
                </a:srgbClr>
              </a:gs>
              <a:gs pos="37000">
                <a:srgbClr val="FFFFFF">
                  <a:alpha val="75686"/>
                </a:srgbClr>
              </a:gs>
              <a:gs pos="100000">
                <a:srgbClr val="EBDDC3">
                  <a:alpha val="78823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7" name="Google Shape;17;p12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>
            <a:gsLst>
              <a:gs pos="0">
                <a:srgbClr val="FFFFFF">
                  <a:alpha val="88627"/>
                </a:srgbClr>
              </a:gs>
              <a:gs pos="48000">
                <a:srgbClr val="FFFFFF">
                  <a:alpha val="61960"/>
                </a:srgbClr>
              </a:gs>
              <a:gs pos="100000">
                <a:srgbClr val="EBDDC3">
                  <a:alpha val="78823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" name="Google Shape;18;p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29000">
                <a:srgbClr val="FFFFFF">
                  <a:alpha val="29803"/>
                </a:srgbClr>
              </a:gs>
              <a:gs pos="45000">
                <a:srgbClr val="EBDDC3">
                  <a:alpha val="40000"/>
                </a:srgbClr>
              </a:gs>
              <a:gs pos="55000">
                <a:srgbClr val="FFFFFF">
                  <a:alpha val="25882"/>
                </a:srgbClr>
              </a:gs>
              <a:gs pos="65000">
                <a:srgbClr val="EBDDC3">
                  <a:alpha val="6000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9" name="Google Shape;19;p12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>
            <a:gsLst>
              <a:gs pos="0">
                <a:schemeClr val="lt1"/>
              </a:gs>
              <a:gs pos="54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" name="Google Shape;20;p12"/>
          <p:cNvSpPr txBox="1"/>
          <p:nvPr>
            <p:ph idx="1" type="subTitle"/>
          </p:nvPr>
        </p:nvSpPr>
        <p:spPr>
          <a:xfrm>
            <a:off x="1473795" y="5052545"/>
            <a:ext cx="5637010" cy="8821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440"/>
              </a:spcBef>
              <a:spcAft>
                <a:spcPts val="0"/>
              </a:spcAft>
              <a:buSzPts val="2860"/>
              <a:buNone/>
              <a:defRPr sz="2200">
                <a:solidFill>
                  <a:schemeClr val="dk2"/>
                </a:solidFill>
              </a:defRPr>
            </a:lvl1pPr>
            <a:lvl2pPr lvl="1" algn="ctr">
              <a:spcBef>
                <a:spcPts val="400"/>
              </a:spcBef>
              <a:spcAft>
                <a:spcPts val="0"/>
              </a:spcAft>
              <a:buSzPts val="2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SzPts val="234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20"/>
              </a:spcBef>
              <a:spcAft>
                <a:spcPts val="0"/>
              </a:spcAft>
              <a:buSzPts val="208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00"/>
              </a:spcBef>
              <a:spcAft>
                <a:spcPts val="0"/>
              </a:spcAft>
              <a:buSzPts val="182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00"/>
              </a:spcBef>
              <a:spcAft>
                <a:spcPts val="0"/>
              </a:spcAft>
              <a:buSzPts val="182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00"/>
              </a:spcBef>
              <a:spcAft>
                <a:spcPts val="0"/>
              </a:spcAft>
              <a:buSzPts val="182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00"/>
              </a:spcBef>
              <a:spcAft>
                <a:spcPts val="0"/>
              </a:spcAft>
              <a:buSzPts val="182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00"/>
              </a:spcBef>
              <a:spcAft>
                <a:spcPts val="300"/>
              </a:spcAft>
              <a:buSzPts val="182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1" name="Google Shape;21;p12"/>
          <p:cNvSpPr txBox="1"/>
          <p:nvPr>
            <p:ph idx="10" type="dt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1" type="ftr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2" type="sldNum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sp>
        <p:nvSpPr>
          <p:cNvPr id="24" name="Google Shape;24;p12"/>
          <p:cNvSpPr txBox="1"/>
          <p:nvPr>
            <p:ph type="ctrTitle"/>
          </p:nvPr>
        </p:nvSpPr>
        <p:spPr>
          <a:xfrm>
            <a:off x="817581" y="3132290"/>
            <a:ext cx="7175351" cy="1793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6912"/>
              <a:buChar char="*"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i tekst pionowy" showMasterSp="0" type="vertTx">
  <p:cSld name="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 txBox="1"/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2304"/>
              <a:buChar char="*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1"/>
          <p:cNvSpPr txBox="1"/>
          <p:nvPr>
            <p:ph idx="1" type="body"/>
          </p:nvPr>
        </p:nvSpPr>
        <p:spPr>
          <a:xfrm rot="5400000">
            <a:off x="3368040" y="-731521"/>
            <a:ext cx="3474720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7190" lvl="0" marL="4572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1pPr>
            <a:lvl2pPr indent="-377190" lvl="1" marL="9144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2pPr>
            <a:lvl3pPr indent="-377189" lvl="2" marL="13716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3pPr>
            <a:lvl4pPr indent="-377189" lvl="3" marL="18288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4pPr>
            <a:lvl5pPr indent="-377189" lvl="4" marL="22860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5pPr>
            <a:lvl6pPr indent="-377189" lvl="5" marL="27432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6pPr>
            <a:lvl7pPr indent="-377189" lvl="6" marL="32004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7pPr>
            <a:lvl8pPr indent="-377190" lvl="7" marL="36576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8pPr>
            <a:lvl9pPr indent="-377190" lvl="8" marL="4114800" algn="l">
              <a:spcBef>
                <a:spcPts val="360"/>
              </a:spcBef>
              <a:spcAft>
                <a:spcPts val="300"/>
              </a:spcAft>
              <a:buSzPts val="2340"/>
              <a:buChar char="*"/>
              <a:defRPr/>
            </a:lvl9pPr>
          </a:lstStyle>
          <a:p/>
        </p:txBody>
      </p:sp>
      <p:sp>
        <p:nvSpPr>
          <p:cNvPr id="87" name="Google Shape;87;p21"/>
          <p:cNvSpPr txBox="1"/>
          <p:nvPr>
            <p:ph idx="10" type="dt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11" type="ftr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1"/>
          <p:cNvSpPr txBox="1"/>
          <p:nvPr>
            <p:ph idx="12" type="sldNum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pionowy i tekst" showMasterSp="0" type="vertTitleAndTx">
  <p:cSld name="VERTICAL_TITLE_AND_VERTICAL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2"/>
          <p:cNvSpPr txBox="1"/>
          <p:nvPr>
            <p:ph type="title"/>
          </p:nvPr>
        </p:nvSpPr>
        <p:spPr>
          <a:xfrm rot="5400000">
            <a:off x="-436711" y="1966987"/>
            <a:ext cx="5238339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888"/>
              <a:buChar char="*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2"/>
          <p:cNvSpPr txBox="1"/>
          <p:nvPr>
            <p:ph idx="1" type="body"/>
          </p:nvPr>
        </p:nvSpPr>
        <p:spPr>
          <a:xfrm rot="5400000">
            <a:off x="3291392" y="764240"/>
            <a:ext cx="4894729" cy="4829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7190" lvl="0" marL="4572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1pPr>
            <a:lvl2pPr indent="-377190" lvl="1" marL="9144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2pPr>
            <a:lvl3pPr indent="-377189" lvl="2" marL="13716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3pPr>
            <a:lvl4pPr indent="-377189" lvl="3" marL="18288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4pPr>
            <a:lvl5pPr indent="-377189" lvl="4" marL="22860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5pPr>
            <a:lvl6pPr indent="-377189" lvl="5" marL="27432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6pPr>
            <a:lvl7pPr indent="-377189" lvl="6" marL="32004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7pPr>
            <a:lvl8pPr indent="-377190" lvl="7" marL="36576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8pPr>
            <a:lvl9pPr indent="-377190" lvl="8" marL="4114800" algn="l">
              <a:spcBef>
                <a:spcPts val="360"/>
              </a:spcBef>
              <a:spcAft>
                <a:spcPts val="300"/>
              </a:spcAft>
              <a:buSzPts val="2340"/>
              <a:buChar char="*"/>
              <a:defRPr/>
            </a:lvl9pPr>
          </a:lstStyle>
          <a:p/>
        </p:txBody>
      </p:sp>
      <p:sp>
        <p:nvSpPr>
          <p:cNvPr id="93" name="Google Shape;93;p22"/>
          <p:cNvSpPr txBox="1"/>
          <p:nvPr>
            <p:ph idx="10" type="dt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2"/>
          <p:cNvSpPr txBox="1"/>
          <p:nvPr>
            <p:ph idx="11" type="ftr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2"/>
          <p:cNvSpPr txBox="1"/>
          <p:nvPr>
            <p:ph idx="12" type="sldNum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i zawartość" showMasterSp="0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/>
          <p:nvPr>
            <p:ph idx="10" type="dt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1" type="ftr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2" type="sldNum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sp>
        <p:nvSpPr>
          <p:cNvPr id="29" name="Google Shape;29;p13"/>
          <p:cNvSpPr txBox="1"/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2304"/>
              <a:buChar char="*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1143000" y="731520"/>
            <a:ext cx="6400800" cy="3474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7190" lvl="0" marL="4572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1pPr>
            <a:lvl2pPr indent="-377190" lvl="1" marL="9144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2pPr>
            <a:lvl3pPr indent="-377189" lvl="2" marL="13716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3pPr>
            <a:lvl4pPr indent="-377189" lvl="3" marL="18288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4pPr>
            <a:lvl5pPr indent="-377189" lvl="4" marL="22860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5pPr>
            <a:lvl6pPr indent="-377189" lvl="5" marL="27432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6pPr>
            <a:lvl7pPr indent="-377189" lvl="6" marL="32004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7pPr>
            <a:lvl8pPr indent="-377190" lvl="7" marL="36576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8pPr>
            <a:lvl9pPr indent="-377190" lvl="8" marL="4114800" algn="l">
              <a:spcBef>
                <a:spcPts val="360"/>
              </a:spcBef>
              <a:spcAft>
                <a:spcPts val="300"/>
              </a:spcAft>
              <a:buSzPts val="2340"/>
              <a:buChar char="*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wa elementy zawartości" showMasterSp="0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/>
          <p:nvPr>
            <p:ph idx="10" type="dt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1" type="ftr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sp>
        <p:nvSpPr>
          <p:cNvPr id="35" name="Google Shape;35;p14"/>
          <p:cNvSpPr txBox="1"/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2304"/>
              <a:buChar char="*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4"/>
          <p:cNvSpPr txBox="1"/>
          <p:nvPr>
            <p:ph idx="1" type="body"/>
          </p:nvPr>
        </p:nvSpPr>
        <p:spPr>
          <a:xfrm>
            <a:off x="1142999" y="731519"/>
            <a:ext cx="3346704" cy="3474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7190" lvl="0" marL="4572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1pPr>
            <a:lvl2pPr indent="-377190" lvl="1" marL="9144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2pPr>
            <a:lvl3pPr indent="-377189" lvl="2" marL="13716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3pPr>
            <a:lvl4pPr indent="-377189" lvl="3" marL="18288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4pPr>
            <a:lvl5pPr indent="-377189" lvl="4" marL="22860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5pPr>
            <a:lvl6pPr indent="-377189" lvl="5" marL="27432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6pPr>
            <a:lvl7pPr indent="-377189" lvl="6" marL="32004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7pPr>
            <a:lvl8pPr indent="-377190" lvl="7" marL="36576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8pPr>
            <a:lvl9pPr indent="-377190" lvl="8" marL="4114800" algn="l">
              <a:spcBef>
                <a:spcPts val="360"/>
              </a:spcBef>
              <a:spcAft>
                <a:spcPts val="300"/>
              </a:spcAft>
              <a:buSzPts val="2340"/>
              <a:buChar char="*"/>
              <a:defRPr/>
            </a:lvl9pPr>
          </a:lstStyle>
          <a:p/>
        </p:txBody>
      </p:sp>
      <p:sp>
        <p:nvSpPr>
          <p:cNvPr id="37" name="Google Shape;37;p14"/>
          <p:cNvSpPr txBox="1"/>
          <p:nvPr>
            <p:ph idx="2" type="body"/>
          </p:nvPr>
        </p:nvSpPr>
        <p:spPr>
          <a:xfrm>
            <a:off x="4645152" y="731520"/>
            <a:ext cx="3346704" cy="3474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7190" lvl="0" marL="4572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1pPr>
            <a:lvl2pPr indent="-377190" lvl="1" marL="9144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2pPr>
            <a:lvl3pPr indent="-377189" lvl="2" marL="13716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3pPr>
            <a:lvl4pPr indent="-377189" lvl="3" marL="18288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4pPr>
            <a:lvl5pPr indent="-377189" lvl="4" marL="22860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5pPr>
            <a:lvl6pPr indent="-377189" lvl="5" marL="27432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6pPr>
            <a:lvl7pPr indent="-377189" lvl="6" marL="32004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7pPr>
            <a:lvl8pPr indent="-377190" lvl="7" marL="36576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/>
            </a:lvl8pPr>
            <a:lvl9pPr indent="-377190" lvl="8" marL="4114800" algn="l">
              <a:spcBef>
                <a:spcPts val="360"/>
              </a:spcBef>
              <a:spcAft>
                <a:spcPts val="300"/>
              </a:spcAft>
              <a:buSzPts val="2340"/>
              <a:buChar char="*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główek sekcji" showMasterSp="0" type="secHead">
  <p:cSld name="SECTION_HEADER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5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rgbClr val="FFFFFF">
                  <a:alpha val="91764"/>
                </a:srgbClr>
              </a:gs>
              <a:gs pos="37000">
                <a:srgbClr val="FFFFFF">
                  <a:alpha val="76862"/>
                </a:srgbClr>
              </a:gs>
              <a:gs pos="100000">
                <a:srgbClr val="EBDDC3">
                  <a:alpha val="8000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0" name="Google Shape;40;p15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>
            <a:gsLst>
              <a:gs pos="0">
                <a:srgbClr val="FFFFFF">
                  <a:alpha val="89803"/>
                </a:srgbClr>
              </a:gs>
              <a:gs pos="48000">
                <a:srgbClr val="FFFFFF">
                  <a:alpha val="62745"/>
                </a:srgbClr>
              </a:gs>
              <a:gs pos="100000">
                <a:srgbClr val="EBDDC3">
                  <a:alpha val="8000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1" name="Google Shape;41;p15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29000">
                <a:srgbClr val="FFFFFF">
                  <a:alpha val="29803"/>
                </a:srgbClr>
              </a:gs>
              <a:gs pos="45000">
                <a:srgbClr val="EBDDC3">
                  <a:alpha val="40000"/>
                </a:srgbClr>
              </a:gs>
              <a:gs pos="55000">
                <a:srgbClr val="FFFFFF">
                  <a:alpha val="25882"/>
                </a:srgbClr>
              </a:gs>
              <a:gs pos="65000">
                <a:srgbClr val="EBDDC3">
                  <a:alpha val="6000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2" name="Google Shape;42;p15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>
            <a:gsLst>
              <a:gs pos="0">
                <a:schemeClr val="lt1"/>
              </a:gs>
              <a:gs pos="54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3" name="Google Shape;43;p15"/>
          <p:cNvSpPr txBox="1"/>
          <p:nvPr>
            <p:ph type="title"/>
          </p:nvPr>
        </p:nvSpPr>
        <p:spPr>
          <a:xfrm>
            <a:off x="2033195" y="2172648"/>
            <a:ext cx="5966666" cy="24233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888"/>
              <a:buChar char="*"/>
              <a:defRPr b="1" sz="46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1" type="body"/>
          </p:nvPr>
        </p:nvSpPr>
        <p:spPr>
          <a:xfrm>
            <a:off x="2022438" y="4607511"/>
            <a:ext cx="5970494" cy="8354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spcBef>
                <a:spcPts val="400"/>
              </a:spcBef>
              <a:spcAft>
                <a:spcPts val="0"/>
              </a:spcAft>
              <a:buSzPts val="2600"/>
              <a:buNone/>
              <a:defRPr sz="2000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23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20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8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300"/>
              </a:spcBef>
              <a:spcAft>
                <a:spcPts val="0"/>
              </a:spcAft>
              <a:buSzPts val="18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300"/>
              </a:spcBef>
              <a:spcAft>
                <a:spcPts val="0"/>
              </a:spcAft>
              <a:buSzPts val="18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300"/>
              </a:spcBef>
              <a:spcAft>
                <a:spcPts val="0"/>
              </a:spcAft>
              <a:buSzPts val="18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300"/>
              </a:spcBef>
              <a:spcAft>
                <a:spcPts val="0"/>
              </a:spcAft>
              <a:buSzPts val="18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300"/>
              </a:spcBef>
              <a:spcAft>
                <a:spcPts val="300"/>
              </a:spcAft>
              <a:buSzPts val="18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5" name="Google Shape;45;p15"/>
          <p:cNvSpPr txBox="1"/>
          <p:nvPr>
            <p:ph idx="10" type="dt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5"/>
          <p:cNvSpPr txBox="1"/>
          <p:nvPr>
            <p:ph idx="11" type="ftr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2" type="sldNum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ównanie" showMasterSp="0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/>
          <p:nvPr>
            <p:ph idx="1" type="body"/>
          </p:nvPr>
        </p:nvSpPr>
        <p:spPr>
          <a:xfrm>
            <a:off x="1143000" y="731520"/>
            <a:ext cx="334670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3120"/>
              <a:buNone/>
              <a:defRPr b="1" i="0" sz="2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6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234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208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208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208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208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208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300"/>
              </a:spcAft>
              <a:buSzPts val="2080"/>
              <a:buNone/>
              <a:defRPr b="1" sz="1600"/>
            </a:lvl9pPr>
          </a:lstStyle>
          <a:p/>
        </p:txBody>
      </p:sp>
      <p:sp>
        <p:nvSpPr>
          <p:cNvPr id="50" name="Google Shape;50;p16"/>
          <p:cNvSpPr txBox="1"/>
          <p:nvPr>
            <p:ph idx="2" type="body"/>
          </p:nvPr>
        </p:nvSpPr>
        <p:spPr>
          <a:xfrm>
            <a:off x="1156447" y="1400327"/>
            <a:ext cx="3346704" cy="27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7190" lvl="0" marL="4572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 sz="1800"/>
            </a:lvl1pPr>
            <a:lvl2pPr indent="-377190" lvl="1" marL="9144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 sz="1800"/>
            </a:lvl2pPr>
            <a:lvl3pPr indent="-360680" lvl="2" marL="137160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3pPr>
            <a:lvl4pPr indent="-360680" lvl="3" marL="182880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4pPr>
            <a:lvl5pPr indent="-360679" lvl="4" marL="228600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5pPr>
            <a:lvl6pPr indent="-360679" lvl="5" marL="274320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6pPr>
            <a:lvl7pPr indent="-360679" lvl="6" marL="320040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7pPr>
            <a:lvl8pPr indent="-360679" lvl="7" marL="365760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8pPr>
            <a:lvl9pPr indent="-360679" lvl="8" marL="4114800" algn="l">
              <a:spcBef>
                <a:spcPts val="320"/>
              </a:spcBef>
              <a:spcAft>
                <a:spcPts val="300"/>
              </a:spcAft>
              <a:buSzPts val="2080"/>
              <a:buChar char="*"/>
              <a:defRPr sz="1600"/>
            </a:lvl9pPr>
          </a:lstStyle>
          <a:p/>
        </p:txBody>
      </p:sp>
      <p:sp>
        <p:nvSpPr>
          <p:cNvPr id="51" name="Google Shape;51;p16"/>
          <p:cNvSpPr txBox="1"/>
          <p:nvPr>
            <p:ph idx="3" type="body"/>
          </p:nvPr>
        </p:nvSpPr>
        <p:spPr>
          <a:xfrm>
            <a:off x="4647302" y="731520"/>
            <a:ext cx="334670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3120"/>
              <a:buNone/>
              <a:defRPr b="1" i="0" sz="2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6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234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208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208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208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208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208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300"/>
              </a:spcAft>
              <a:buSzPts val="2080"/>
              <a:buNone/>
              <a:defRPr b="1" sz="1600"/>
            </a:lvl9pPr>
          </a:lstStyle>
          <a:p/>
        </p:txBody>
      </p:sp>
      <p:sp>
        <p:nvSpPr>
          <p:cNvPr id="52" name="Google Shape;52;p16"/>
          <p:cNvSpPr txBox="1"/>
          <p:nvPr>
            <p:ph idx="4" type="body"/>
          </p:nvPr>
        </p:nvSpPr>
        <p:spPr>
          <a:xfrm>
            <a:off x="4645025" y="1399032"/>
            <a:ext cx="3346704" cy="27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7190" lvl="0" marL="4572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 sz="1800"/>
            </a:lvl1pPr>
            <a:lvl2pPr indent="-377190" lvl="1" marL="9144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 sz="1800"/>
            </a:lvl2pPr>
            <a:lvl3pPr indent="-360680" lvl="2" marL="137160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3pPr>
            <a:lvl4pPr indent="-360680" lvl="3" marL="182880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4pPr>
            <a:lvl5pPr indent="-360679" lvl="4" marL="228600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5pPr>
            <a:lvl6pPr indent="-360679" lvl="5" marL="274320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6pPr>
            <a:lvl7pPr indent="-360679" lvl="6" marL="320040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7pPr>
            <a:lvl8pPr indent="-360679" lvl="7" marL="365760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8pPr>
            <a:lvl9pPr indent="-360679" lvl="8" marL="4114800" algn="l">
              <a:spcBef>
                <a:spcPts val="320"/>
              </a:spcBef>
              <a:spcAft>
                <a:spcPts val="300"/>
              </a:spcAft>
              <a:buSzPts val="2080"/>
              <a:buChar char="*"/>
              <a:defRPr sz="1600"/>
            </a:lvl9pPr>
          </a:lstStyle>
          <a:p/>
        </p:txBody>
      </p:sp>
      <p:sp>
        <p:nvSpPr>
          <p:cNvPr id="53" name="Google Shape;53;p16"/>
          <p:cNvSpPr txBox="1"/>
          <p:nvPr>
            <p:ph idx="10" type="dt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6"/>
          <p:cNvSpPr txBox="1"/>
          <p:nvPr>
            <p:ph idx="11" type="ftr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6"/>
          <p:cNvSpPr txBox="1"/>
          <p:nvPr>
            <p:ph idx="12" type="sldNum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sp>
        <p:nvSpPr>
          <p:cNvPr id="56" name="Google Shape;56;p16"/>
          <p:cNvSpPr txBox="1"/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2304"/>
              <a:buChar char="*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lko tytuł" showMasterSp="0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7"/>
          <p:cNvSpPr txBox="1"/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2304"/>
              <a:buChar char="*"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0" type="dt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1" type="ftr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7"/>
          <p:cNvSpPr txBox="1"/>
          <p:nvPr>
            <p:ph idx="12" type="sldNum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usty" showMasterSp="0" type="blank">
  <p:cSld name="BLANK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8"/>
          <p:cNvSpPr txBox="1"/>
          <p:nvPr>
            <p:ph idx="10" type="dt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8"/>
          <p:cNvSpPr txBox="1"/>
          <p:nvPr>
            <p:ph idx="11" type="ftr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8"/>
          <p:cNvSpPr txBox="1"/>
          <p:nvPr>
            <p:ph idx="12" type="sldNum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awartość z podpisem" showMasterSp="0" type="objTx">
  <p:cSld name="OBJECT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/>
          <p:nvPr>
            <p:ph type="title"/>
          </p:nvPr>
        </p:nvSpPr>
        <p:spPr>
          <a:xfrm>
            <a:off x="839095" y="2209800"/>
            <a:ext cx="3636085" cy="125849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3584"/>
              <a:buChar char="*"/>
              <a:defRPr b="1" sz="2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9"/>
          <p:cNvSpPr txBox="1"/>
          <p:nvPr>
            <p:ph idx="1" type="body"/>
          </p:nvPr>
        </p:nvSpPr>
        <p:spPr>
          <a:xfrm>
            <a:off x="4593515" y="731520"/>
            <a:ext cx="4017085" cy="48947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410210" lvl="0" marL="457200" algn="l">
              <a:spcBef>
                <a:spcPts val="440"/>
              </a:spcBef>
              <a:spcAft>
                <a:spcPts val="0"/>
              </a:spcAft>
              <a:buSzPts val="2860"/>
              <a:buChar char="*"/>
              <a:defRPr sz="2200"/>
            </a:lvl1pPr>
            <a:lvl2pPr indent="-393700" lvl="1" marL="914400" algn="l">
              <a:spcBef>
                <a:spcPts val="400"/>
              </a:spcBef>
              <a:spcAft>
                <a:spcPts val="0"/>
              </a:spcAft>
              <a:buSzPts val="2600"/>
              <a:buChar char="*"/>
              <a:defRPr sz="2000"/>
            </a:lvl2pPr>
            <a:lvl3pPr indent="-377189" lvl="2" marL="1371600" algn="l">
              <a:spcBef>
                <a:spcPts val="360"/>
              </a:spcBef>
              <a:spcAft>
                <a:spcPts val="0"/>
              </a:spcAft>
              <a:buSzPts val="2340"/>
              <a:buChar char="*"/>
              <a:defRPr sz="1800"/>
            </a:lvl3pPr>
            <a:lvl4pPr indent="-360680" lvl="3" marL="1828800" algn="l">
              <a:spcBef>
                <a:spcPts val="320"/>
              </a:spcBef>
              <a:spcAft>
                <a:spcPts val="0"/>
              </a:spcAft>
              <a:buSzPts val="2080"/>
              <a:buChar char="*"/>
              <a:defRPr sz="1600"/>
            </a:lvl4pPr>
            <a:lvl5pPr indent="-344170" lvl="4" marL="2286000" algn="l">
              <a:spcBef>
                <a:spcPts val="300"/>
              </a:spcBef>
              <a:spcAft>
                <a:spcPts val="0"/>
              </a:spcAft>
              <a:buSzPts val="1820"/>
              <a:buChar char="*"/>
              <a:defRPr sz="1400"/>
            </a:lvl5pPr>
            <a:lvl6pPr indent="-393700" lvl="5" marL="2743200" algn="l">
              <a:spcBef>
                <a:spcPts val="400"/>
              </a:spcBef>
              <a:spcAft>
                <a:spcPts val="0"/>
              </a:spcAft>
              <a:buSzPts val="2600"/>
              <a:buChar char="*"/>
              <a:defRPr sz="2000"/>
            </a:lvl6pPr>
            <a:lvl7pPr indent="-393700" lvl="6" marL="3200400" algn="l">
              <a:spcBef>
                <a:spcPts val="400"/>
              </a:spcBef>
              <a:spcAft>
                <a:spcPts val="0"/>
              </a:spcAft>
              <a:buSzPts val="2600"/>
              <a:buChar char="*"/>
              <a:defRPr sz="2000"/>
            </a:lvl7pPr>
            <a:lvl8pPr indent="-393700" lvl="7" marL="3657600" algn="l">
              <a:spcBef>
                <a:spcPts val="400"/>
              </a:spcBef>
              <a:spcAft>
                <a:spcPts val="0"/>
              </a:spcAft>
              <a:buSzPts val="2600"/>
              <a:buChar char="*"/>
              <a:defRPr sz="2000"/>
            </a:lvl8pPr>
            <a:lvl9pPr indent="-393700" lvl="8" marL="4114800" algn="l">
              <a:spcBef>
                <a:spcPts val="400"/>
              </a:spcBef>
              <a:spcAft>
                <a:spcPts val="300"/>
              </a:spcAft>
              <a:buSzPts val="2600"/>
              <a:buChar char="*"/>
              <a:defRPr sz="2000"/>
            </a:lvl9pPr>
          </a:lstStyle>
          <a:p/>
        </p:txBody>
      </p:sp>
      <p:sp>
        <p:nvSpPr>
          <p:cNvPr id="69" name="Google Shape;69;p19"/>
          <p:cNvSpPr txBox="1"/>
          <p:nvPr>
            <p:ph idx="2" type="body"/>
          </p:nvPr>
        </p:nvSpPr>
        <p:spPr>
          <a:xfrm>
            <a:off x="1075765" y="3497802"/>
            <a:ext cx="3388660" cy="21395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820"/>
              <a:buNone/>
              <a:defRPr sz="14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6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0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4pPr>
            <a:lvl5pPr indent="-228600" lvl="4" marL="22860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5pPr>
            <a:lvl6pPr indent="-228600" lvl="5" marL="27432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6pPr>
            <a:lvl7pPr indent="-228600" lvl="6" marL="32004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7pPr>
            <a:lvl8pPr indent="-228600" lvl="7" marL="36576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8pPr>
            <a:lvl9pPr indent="-228600" lvl="8" marL="4114800" algn="l">
              <a:spcBef>
                <a:spcPts val="300"/>
              </a:spcBef>
              <a:spcAft>
                <a:spcPts val="300"/>
              </a:spcAft>
              <a:buSzPts val="1170"/>
              <a:buNone/>
              <a:defRPr sz="900"/>
            </a:lvl9pPr>
          </a:lstStyle>
          <a:p/>
        </p:txBody>
      </p:sp>
      <p:sp>
        <p:nvSpPr>
          <p:cNvPr id="70" name="Google Shape;70;p19"/>
          <p:cNvSpPr txBox="1"/>
          <p:nvPr>
            <p:ph idx="10" type="dt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1" type="ftr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2" type="sldNum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az z podpisem" showMasterSp="0" type="picTx">
  <p:cSld name="PICTURE_WITH_CAPTIO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rgbClr val="FFFFFF">
                  <a:alpha val="91764"/>
                </a:srgbClr>
              </a:gs>
              <a:gs pos="37000">
                <a:srgbClr val="FFFFFF">
                  <a:alpha val="76862"/>
                </a:srgbClr>
              </a:gs>
              <a:gs pos="100000">
                <a:srgbClr val="EBDDC3">
                  <a:alpha val="8000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5" name="Google Shape;75;p20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>
            <a:gsLst>
              <a:gs pos="0">
                <a:srgbClr val="FFFFFF">
                  <a:alpha val="89803"/>
                </a:srgbClr>
              </a:gs>
              <a:gs pos="48000">
                <a:srgbClr val="FFFFFF">
                  <a:alpha val="62745"/>
                </a:srgbClr>
              </a:gs>
              <a:gs pos="100000">
                <a:srgbClr val="EBDDC3">
                  <a:alpha val="8000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6" name="Google Shape;76;p20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29000">
                <a:srgbClr val="FFFFFF">
                  <a:alpha val="29803"/>
                </a:srgbClr>
              </a:gs>
              <a:gs pos="45000">
                <a:srgbClr val="EBDDC3">
                  <a:alpha val="40000"/>
                </a:srgbClr>
              </a:gs>
              <a:gs pos="55000">
                <a:srgbClr val="FFFFFF">
                  <a:alpha val="25882"/>
                </a:srgbClr>
              </a:gs>
              <a:gs pos="65000">
                <a:srgbClr val="EBDDC3">
                  <a:alpha val="6000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7" name="Google Shape;77;p2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>
            <a:gsLst>
              <a:gs pos="0">
                <a:schemeClr val="lt1"/>
              </a:gs>
              <a:gs pos="54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8" name="Google Shape;78;p20"/>
          <p:cNvSpPr/>
          <p:nvPr>
            <p:ph idx="2" type="pic"/>
          </p:nvPr>
        </p:nvSpPr>
        <p:spPr>
          <a:xfrm>
            <a:off x="4475175" y="1143000"/>
            <a:ext cx="4114800" cy="3127806"/>
          </a:xfrm>
          <a:prstGeom prst="roundRect">
            <a:avLst>
              <a:gd fmla="val 4230" name="adj"/>
            </a:avLst>
          </a:prstGeom>
          <a:solidFill>
            <a:srgbClr val="E0CAA2"/>
          </a:solidFill>
          <a:ln>
            <a:noFill/>
          </a:ln>
          <a:effectLst>
            <a:reflection blurRad="0" dir="0" dist="0" endA="300" endPos="28000" kx="0" rotWithShape="0" algn="bl" stA="23000" stPos="0" sy="-100000" ky="0"/>
          </a:effectLst>
        </p:spPr>
      </p:sp>
      <p:sp>
        <p:nvSpPr>
          <p:cNvPr id="79" name="Google Shape;79;p20"/>
          <p:cNvSpPr txBox="1"/>
          <p:nvPr>
            <p:ph idx="1" type="body"/>
          </p:nvPr>
        </p:nvSpPr>
        <p:spPr>
          <a:xfrm>
            <a:off x="877887" y="1010486"/>
            <a:ext cx="3694114" cy="21630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360680" lvl="0" marL="457200" algn="l">
              <a:spcBef>
                <a:spcPts val="320"/>
              </a:spcBef>
              <a:spcAft>
                <a:spcPts val="0"/>
              </a:spcAft>
              <a:buSzPts val="2080"/>
              <a:buFont typeface="Georgia"/>
              <a:buChar char="*"/>
              <a:defRPr sz="16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6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0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4pPr>
            <a:lvl5pPr indent="-228600" lvl="4" marL="22860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5pPr>
            <a:lvl6pPr indent="-228600" lvl="5" marL="27432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6pPr>
            <a:lvl7pPr indent="-228600" lvl="6" marL="32004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7pPr>
            <a:lvl8pPr indent="-228600" lvl="7" marL="3657600" algn="l">
              <a:spcBef>
                <a:spcPts val="300"/>
              </a:spcBef>
              <a:spcAft>
                <a:spcPts val="0"/>
              </a:spcAft>
              <a:buSzPts val="1170"/>
              <a:buNone/>
              <a:defRPr sz="900"/>
            </a:lvl8pPr>
            <a:lvl9pPr indent="-228600" lvl="8" marL="4114800" algn="l">
              <a:spcBef>
                <a:spcPts val="300"/>
              </a:spcBef>
              <a:spcAft>
                <a:spcPts val="300"/>
              </a:spcAft>
              <a:buSzPts val="1170"/>
              <a:buNone/>
              <a:defRPr sz="900"/>
            </a:lvl9pPr>
          </a:lstStyle>
          <a:p/>
        </p:txBody>
      </p:sp>
      <p:sp>
        <p:nvSpPr>
          <p:cNvPr id="80" name="Google Shape;80;p20"/>
          <p:cNvSpPr txBox="1"/>
          <p:nvPr>
            <p:ph idx="10" type="dt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1" type="ftr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2" type="sldNum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sp>
        <p:nvSpPr>
          <p:cNvPr id="83" name="Google Shape;83;p20"/>
          <p:cNvSpPr txBox="1"/>
          <p:nvPr>
            <p:ph type="title"/>
          </p:nvPr>
        </p:nvSpPr>
        <p:spPr>
          <a:xfrm>
            <a:off x="727268" y="4464421"/>
            <a:ext cx="638353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888"/>
              <a:buChar char="*"/>
              <a:defRPr b="1" sz="4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rgbClr val="FFFFFF">
                  <a:alpha val="90980"/>
                </a:srgbClr>
              </a:gs>
              <a:gs pos="37000">
                <a:srgbClr val="FFFFFF">
                  <a:alpha val="75686"/>
                </a:srgbClr>
              </a:gs>
              <a:gs pos="100000">
                <a:srgbClr val="EBDDC3">
                  <a:alpha val="78823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" name="Google Shape;7;p11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>
            <a:gsLst>
              <a:gs pos="0">
                <a:srgbClr val="FFFFFF">
                  <a:alpha val="88627"/>
                </a:srgbClr>
              </a:gs>
              <a:gs pos="48000">
                <a:srgbClr val="FFFFFF">
                  <a:alpha val="61960"/>
                </a:srgbClr>
              </a:gs>
              <a:gs pos="100000">
                <a:srgbClr val="EBDDC3">
                  <a:alpha val="78823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" name="Google Shape;8;p11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29000">
                <a:srgbClr val="FFFFFF">
                  <a:alpha val="29803"/>
                </a:srgbClr>
              </a:gs>
              <a:gs pos="45000">
                <a:srgbClr val="EBDDC3">
                  <a:alpha val="40000"/>
                </a:srgbClr>
              </a:gs>
              <a:gs pos="55000">
                <a:srgbClr val="FFFFFF">
                  <a:alpha val="25882"/>
                </a:srgbClr>
              </a:gs>
              <a:gs pos="65000">
                <a:srgbClr val="EBDDC3">
                  <a:alpha val="6000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" name="Google Shape;9;p11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>
            <a:gsLst>
              <a:gs pos="0">
                <a:schemeClr val="l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" name="Google Shape;10;p11"/>
          <p:cNvSpPr txBox="1"/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Clr>
                <a:srgbClr val="716767"/>
              </a:buClr>
              <a:buSzPts val="5888"/>
              <a:buFont typeface="Georgia"/>
              <a:buChar char="*"/>
              <a:defRPr b="1" i="0" sz="4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" type="body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0210" lvl="0" marL="457200" marR="0" rtl="0" algn="l">
              <a:spcBef>
                <a:spcPts val="440"/>
              </a:spcBef>
              <a:spcAft>
                <a:spcPts val="0"/>
              </a:spcAft>
              <a:buClr>
                <a:srgbClr val="716767"/>
              </a:buClr>
              <a:buSzPts val="2860"/>
              <a:buFont typeface="Georgia"/>
              <a:buChar char="*"/>
              <a:defRPr b="0" i="0" sz="2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937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716767"/>
              </a:buClr>
              <a:buSzPts val="2600"/>
              <a:buFont typeface="Georgia"/>
              <a:buChar char="*"/>
              <a:defRPr b="0" i="0" sz="20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77189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716767"/>
              </a:buClr>
              <a:buSzPts val="2340"/>
              <a:buFont typeface="Georgia"/>
              <a:buChar char="*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6068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16767"/>
              </a:buClr>
              <a:buSzPts val="2080"/>
              <a:buFont typeface="Georgia"/>
              <a:buChar char="*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44170" lvl="4" marL="2286000" marR="0" rtl="0" algn="l">
              <a:spcBef>
                <a:spcPts val="300"/>
              </a:spcBef>
              <a:spcAft>
                <a:spcPts val="0"/>
              </a:spcAft>
              <a:buClr>
                <a:srgbClr val="716767"/>
              </a:buClr>
              <a:buSzPts val="1820"/>
              <a:buFont typeface="Georgia"/>
              <a:buChar char="*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44170" lvl="5" marL="2743200" marR="0" rtl="0" algn="l">
              <a:spcBef>
                <a:spcPts val="300"/>
              </a:spcBef>
              <a:spcAft>
                <a:spcPts val="0"/>
              </a:spcAft>
              <a:buClr>
                <a:srgbClr val="716767"/>
              </a:buClr>
              <a:buSzPts val="1820"/>
              <a:buFont typeface="Georgia"/>
              <a:buChar char="*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44170" lvl="6" marL="3200400" marR="0" rtl="0" algn="l">
              <a:spcBef>
                <a:spcPts val="300"/>
              </a:spcBef>
              <a:spcAft>
                <a:spcPts val="0"/>
              </a:spcAft>
              <a:buClr>
                <a:srgbClr val="716767"/>
              </a:buClr>
              <a:buSzPts val="1820"/>
              <a:buFont typeface="Georgia"/>
              <a:buChar char="*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44170" lvl="7" marL="3657600" marR="0" rtl="0" algn="l">
              <a:spcBef>
                <a:spcPts val="300"/>
              </a:spcBef>
              <a:spcAft>
                <a:spcPts val="0"/>
              </a:spcAft>
              <a:buClr>
                <a:srgbClr val="716767"/>
              </a:buClr>
              <a:buSzPts val="1820"/>
              <a:buFont typeface="Georgia"/>
              <a:buChar char="*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44170" lvl="8" marL="4114800" marR="0" rtl="0" algn="l">
              <a:spcBef>
                <a:spcPts val="300"/>
              </a:spcBef>
              <a:spcAft>
                <a:spcPts val="300"/>
              </a:spcAft>
              <a:buClr>
                <a:srgbClr val="716767"/>
              </a:buClr>
              <a:buSzPts val="1820"/>
              <a:buFont typeface="Georgia"/>
              <a:buChar char="*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idx="10" type="dt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1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1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1" i="0" sz="12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ctr">
              <a:spcBef>
                <a:spcPts val="0"/>
              </a:spcBef>
              <a:buNone/>
              <a:defRPr b="1" i="0" sz="12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ctr">
              <a:spcBef>
                <a:spcPts val="0"/>
              </a:spcBef>
              <a:buNone/>
              <a:defRPr b="1" i="0" sz="12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ctr">
              <a:spcBef>
                <a:spcPts val="0"/>
              </a:spcBef>
              <a:buNone/>
              <a:defRPr b="1" i="0" sz="12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ctr">
              <a:spcBef>
                <a:spcPts val="0"/>
              </a:spcBef>
              <a:buNone/>
              <a:defRPr b="1" i="0" sz="12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ctr">
              <a:spcBef>
                <a:spcPts val="0"/>
              </a:spcBef>
              <a:buNone/>
              <a:defRPr b="1" i="0" sz="12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ctr">
              <a:spcBef>
                <a:spcPts val="0"/>
              </a:spcBef>
              <a:buNone/>
              <a:defRPr b="1" i="0" sz="12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ctr">
              <a:spcBef>
                <a:spcPts val="0"/>
              </a:spcBef>
              <a:buNone/>
              <a:defRPr b="1" i="0" sz="12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ctr">
              <a:spcBef>
                <a:spcPts val="0"/>
              </a:spcBef>
              <a:buNone/>
              <a:defRPr b="1" i="0" sz="12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/>
          <p:nvPr>
            <p:ph idx="1" type="subTitle"/>
          </p:nvPr>
        </p:nvSpPr>
        <p:spPr>
          <a:xfrm>
            <a:off x="2411760" y="4365104"/>
            <a:ext cx="4176463" cy="10261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4160"/>
              <a:buNone/>
            </a:pPr>
            <a:r>
              <a:rPr b="1" lang="pl-PL" sz="3200">
                <a:solidFill>
                  <a:srgbClr val="002060"/>
                </a:solidFill>
              </a:rPr>
              <a:t>Prezentacja dla klasy VII </a:t>
            </a:r>
            <a:endParaRPr b="1" sz="3200">
              <a:solidFill>
                <a:srgbClr val="002060"/>
              </a:solidFill>
            </a:endParaRPr>
          </a:p>
        </p:txBody>
      </p:sp>
      <p:sp>
        <p:nvSpPr>
          <p:cNvPr id="101" name="Google Shape;101;p1"/>
          <p:cNvSpPr txBox="1"/>
          <p:nvPr>
            <p:ph type="ctrTitle"/>
          </p:nvPr>
        </p:nvSpPr>
        <p:spPr>
          <a:xfrm>
            <a:off x="323528" y="1484784"/>
            <a:ext cx="8496944" cy="280831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82880" rtl="0" algn="ctr">
              <a:spcBef>
                <a:spcPts val="0"/>
              </a:spcBef>
              <a:spcAft>
                <a:spcPts val="0"/>
              </a:spcAft>
              <a:buSzPts val="6144"/>
              <a:buNone/>
            </a:pPr>
            <a:r>
              <a:rPr lang="pl-PL" sz="4800">
                <a:solidFill>
                  <a:srgbClr val="C00000"/>
                </a:solidFill>
              </a:rPr>
              <a:t>Polscy nobliści w dziedzinie literatury</a:t>
            </a:r>
            <a:br>
              <a:rPr lang="pl-PL" sz="4800">
                <a:solidFill>
                  <a:srgbClr val="C00000"/>
                </a:solidFill>
              </a:rPr>
            </a:br>
            <a:endParaRPr sz="480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"/>
          <p:cNvSpPr/>
          <p:nvPr/>
        </p:nvSpPr>
        <p:spPr>
          <a:xfrm>
            <a:off x="683568" y="836712"/>
            <a:ext cx="7488832" cy="45037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2000" u="none" cap="none" strike="noStrike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Polacy nominowani do Nagrody Nobla                                     w dziedzinie literatury</a:t>
            </a:r>
            <a:endParaRPr b="0" i="0" sz="20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206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i="0" lang="pl-PL" sz="2000" u="none" cap="none" strike="noStrike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Eliza Orzeszkowa</a:t>
            </a:r>
            <a:r>
              <a:rPr b="0" i="0" lang="pl-PL" sz="2000" u="none" cap="none" strike="noStrike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 – jej kandydatura została wysunięta             w 1905 roku. Nobel miał zostać przyznany za całokształt twórczości.</a:t>
            </a:r>
            <a:endParaRPr b="0" i="0" sz="20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i="0" lang="pl-PL" sz="2000" u="none" cap="none" strike="noStrike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Jan Parandowski</a:t>
            </a:r>
            <a:r>
              <a:rPr b="0" i="0" lang="pl-PL" sz="2000" u="none" cap="none" strike="noStrike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 – pisarzowi nie udało się otrzymać Nagrody Nobla. Jego kandydatura została zgłoszona kolejno w 1957 roku i 1959 roku.</a:t>
            </a:r>
            <a:endParaRPr b="0" i="0" sz="20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i="0" lang="pl-PL" sz="2000" u="none" cap="none" strike="noStrike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Jarosław Iwaszkiewicz</a:t>
            </a:r>
            <a:r>
              <a:rPr b="0" i="0" lang="pl-PL" sz="2000" u="none" cap="none" strike="noStrike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 był czterokrotnie nominowany             do nagrody w kategorii literackiej.</a:t>
            </a:r>
            <a:endParaRPr b="0" i="0" sz="20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i="0" lang="pl-PL" sz="2000" u="none" cap="none" strike="noStrike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Maria Dąbrowska</a:t>
            </a:r>
            <a:r>
              <a:rPr b="0" i="0" lang="pl-PL" sz="2000" u="none" cap="none" strike="noStrike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 – pisarka została nominowana do nagrody     za powieść „Noce i dnie” czterokrotnie. </a:t>
            </a:r>
            <a:endParaRPr b="0" i="0" sz="20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"/>
          <p:cNvSpPr txBox="1"/>
          <p:nvPr>
            <p:ph idx="1" type="body"/>
          </p:nvPr>
        </p:nvSpPr>
        <p:spPr>
          <a:xfrm>
            <a:off x="899592" y="731520"/>
            <a:ext cx="7272808" cy="3474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45720" rtl="0" algn="l">
              <a:spcBef>
                <a:spcPts val="0"/>
              </a:spcBef>
              <a:spcAft>
                <a:spcPts val="0"/>
              </a:spcAft>
              <a:buSzPts val="3640"/>
              <a:buNone/>
            </a:pPr>
            <a:r>
              <a:t/>
            </a:r>
            <a:endParaRPr b="1" sz="2800"/>
          </a:p>
          <a:p>
            <a:pPr indent="0" lvl="0" marL="45720" rtl="0" algn="l">
              <a:spcBef>
                <a:spcPts val="1020"/>
              </a:spcBef>
              <a:spcAft>
                <a:spcPts val="0"/>
              </a:spcAft>
              <a:buSzPts val="4680"/>
              <a:buNone/>
            </a:pPr>
            <a:r>
              <a:rPr b="1" lang="pl-PL" sz="3600">
                <a:solidFill>
                  <a:srgbClr val="C00000"/>
                </a:solidFill>
              </a:rPr>
              <a:t>„A to miej na pilnej pieczy, abyś czytał, kiedy tylko możesz.”</a:t>
            </a:r>
            <a:endParaRPr sz="3600">
              <a:solidFill>
                <a:srgbClr val="C00000"/>
              </a:solidFill>
            </a:endParaRPr>
          </a:p>
          <a:p>
            <a:pPr indent="0" lvl="0" marL="45720" rtl="0" algn="l">
              <a:spcBef>
                <a:spcPts val="740"/>
              </a:spcBef>
              <a:spcAft>
                <a:spcPts val="0"/>
              </a:spcAft>
              <a:buSzPts val="2860"/>
              <a:buNone/>
            </a:pPr>
            <a:r>
              <a:t/>
            </a:r>
            <a:endParaRPr b="1">
              <a:solidFill>
                <a:srgbClr val="C00000"/>
              </a:solidFill>
            </a:endParaRPr>
          </a:p>
          <a:p>
            <a:pPr indent="0" lvl="0" marL="45720" rtl="0" algn="l">
              <a:spcBef>
                <a:spcPts val="740"/>
              </a:spcBef>
              <a:spcAft>
                <a:spcPts val="0"/>
              </a:spcAft>
              <a:buSzPts val="2860"/>
              <a:buNone/>
            </a:pPr>
            <a:r>
              <a:rPr b="1" lang="pl-PL">
                <a:solidFill>
                  <a:srgbClr val="C00000"/>
                </a:solidFill>
              </a:rPr>
              <a:t>                                                           Mikołaj Rej</a:t>
            </a:r>
            <a:endParaRPr>
              <a:solidFill>
                <a:srgbClr val="C00000"/>
              </a:solidFill>
            </a:endParaRPr>
          </a:p>
          <a:p>
            <a:pPr indent="0" lvl="0" marL="45720" rtl="0" algn="l">
              <a:spcBef>
                <a:spcPts val="740"/>
              </a:spcBef>
              <a:spcAft>
                <a:spcPts val="0"/>
              </a:spcAft>
              <a:buSzPts val="2860"/>
              <a:buNone/>
            </a:pPr>
            <a:r>
              <a:t/>
            </a:r>
            <a:endParaRPr/>
          </a:p>
          <a:p>
            <a:pPr indent="0" lvl="0" marL="45720" rtl="0" algn="l">
              <a:spcBef>
                <a:spcPts val="740"/>
              </a:spcBef>
              <a:spcAft>
                <a:spcPts val="0"/>
              </a:spcAft>
              <a:buSzPts val="2860"/>
              <a:buNone/>
            </a:pPr>
            <a:r>
              <a:t/>
            </a:r>
            <a:endParaRPr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/>
          <p:nvPr>
            <p:ph idx="1" type="body"/>
          </p:nvPr>
        </p:nvSpPr>
        <p:spPr>
          <a:xfrm>
            <a:off x="467544" y="404664"/>
            <a:ext cx="8208912" cy="36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45720" rtl="0" algn="l">
              <a:spcBef>
                <a:spcPts val="0"/>
              </a:spcBef>
              <a:spcAft>
                <a:spcPts val="0"/>
              </a:spcAft>
              <a:buSzPct val="130000"/>
              <a:buNone/>
            </a:pPr>
            <a:r>
              <a:rPr b="1" lang="pl-PL">
                <a:solidFill>
                  <a:srgbClr val="002060"/>
                </a:solidFill>
              </a:rPr>
              <a:t>Nagroda Nobla</a:t>
            </a:r>
            <a:r>
              <a:rPr lang="pl-PL">
                <a:solidFill>
                  <a:srgbClr val="002060"/>
                </a:solidFill>
              </a:rPr>
              <a:t> to wyróżnienie przyznawane za wybitne osiągnięcia naukowe, literackie lub zasługi dla społeczeństw i ludzkości, ustanowione ostatnią wolą fundatora, szwedzkiego przemysłowca             i wynalazcy dynamitu Alfreda Nobla.</a:t>
            </a:r>
            <a:endParaRPr/>
          </a:p>
          <a:p>
            <a:pPr indent="0" lvl="0" marL="45720" rtl="0" algn="l">
              <a:spcBef>
                <a:spcPts val="674"/>
              </a:spcBef>
              <a:spcAft>
                <a:spcPts val="0"/>
              </a:spcAft>
              <a:buSzPct val="130000"/>
              <a:buNone/>
            </a:pPr>
            <a:r>
              <a:rPr lang="pl-PL">
                <a:solidFill>
                  <a:srgbClr val="002060"/>
                </a:solidFill>
              </a:rPr>
              <a:t>Jako organ przyznający nagrodę Nobel wskazał Akademię Szwedzką,   założoną na wzór Akademii Francuskiej przez króla Gustawa III               w 1786 roku. Akademia składa się z 18 członków, którymi są szwedzcy pisarze, poeci, filolodzy i historycy. Nad wyborem laureata pracuje Komitet Noblowski, składający się z czterech lub pięciu osób, wybrany spośród członków Akademii na okres trzech lat.</a:t>
            </a:r>
            <a:endParaRPr/>
          </a:p>
          <a:p>
            <a:pPr indent="0" lvl="0" marL="45720" rtl="0" algn="l">
              <a:spcBef>
                <a:spcPts val="674"/>
              </a:spcBef>
              <a:spcAft>
                <a:spcPts val="0"/>
              </a:spcAft>
              <a:buSzPct val="130000"/>
              <a:buNone/>
            </a:pPr>
            <a:r>
              <a:rPr lang="pl-PL">
                <a:solidFill>
                  <a:srgbClr val="002060"/>
                </a:solidFill>
              </a:rPr>
              <a:t>Uroczyste wręczenie wyróżnień ma miejsce w budynku filharmonii sztokholmskiej od 1926 roku. Każdy laureat w czasie uroczystości wręczenia wyróżnień otrzymuje oprócz nagrody pieniężnej także medal oraz dyplom. </a:t>
            </a:r>
            <a:endParaRPr/>
          </a:p>
          <a:p>
            <a:pPr indent="0" lvl="0" marL="45720" rtl="0" algn="l">
              <a:spcBef>
                <a:spcPts val="674"/>
              </a:spcBef>
              <a:spcAft>
                <a:spcPts val="0"/>
              </a:spcAft>
              <a:buSzPct val="130000"/>
              <a:buNone/>
            </a:pPr>
            <a:r>
              <a:t/>
            </a:r>
            <a:endParaRPr/>
          </a:p>
        </p:txBody>
      </p:sp>
      <p:pic>
        <p:nvPicPr>
          <p:cNvPr descr="Polscy nobliści" id="112" name="Google Shape;11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03848" y="4005064"/>
            <a:ext cx="2736304" cy="25202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/>
          <p:nvPr>
            <p:ph idx="1" type="body"/>
          </p:nvPr>
        </p:nvSpPr>
        <p:spPr>
          <a:xfrm>
            <a:off x="395536" y="548680"/>
            <a:ext cx="8424936" cy="33843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45720" rtl="0" algn="l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b="1" lang="pl-PL" sz="2000">
                <a:solidFill>
                  <a:srgbClr val="002060"/>
                </a:solidFill>
              </a:rPr>
              <a:t>Laureaci Nagrody Nobla w dziedzinie literatury</a:t>
            </a:r>
            <a:r>
              <a:rPr lang="pl-PL" sz="2000">
                <a:solidFill>
                  <a:srgbClr val="002060"/>
                </a:solidFill>
              </a:rPr>
              <a:t> to osoby wyróżnione przez Akademię Szwedzką literacką Nagrodą Nobla. Ustanowiona testamentem Alfreda Nobla z 1895</a:t>
            </a:r>
            <a:r>
              <a:rPr baseline="30000" lang="pl-PL" sz="2000">
                <a:solidFill>
                  <a:srgbClr val="002060"/>
                </a:solidFill>
              </a:rPr>
              <a:t> </a:t>
            </a:r>
            <a:r>
              <a:rPr lang="pl-PL" sz="2000">
                <a:solidFill>
                  <a:srgbClr val="002060"/>
                </a:solidFill>
              </a:rPr>
              <a:t>roku jest przyznawana od 1901 roku. Zgodnie z zamysłem fundatora - Alfreda Nobla, powinna ona trafić do osób, których dzieła miały charakter idealistyczny i znacznie się wyróżniały. W latach 1901–2019 wyróżnionych zostało 116 osób. </a:t>
            </a:r>
            <a:endParaRPr/>
          </a:p>
          <a:p>
            <a:pPr indent="0" lvl="0" marL="45720" rtl="0" algn="l">
              <a:spcBef>
                <a:spcPts val="700"/>
              </a:spcBef>
              <a:spcAft>
                <a:spcPts val="0"/>
              </a:spcAft>
              <a:buSzPts val="2600"/>
              <a:buNone/>
            </a:pPr>
            <a:r>
              <a:rPr lang="pl-PL" sz="2000">
                <a:solidFill>
                  <a:srgbClr val="002060"/>
                </a:solidFill>
              </a:rPr>
              <a:t>Polskimi laureatami literackiej Nagrody Nobla są:                          Henryk Sienkiewicz, Władysław Reymont, Czesław Miłosz, Wisława Szymborska i Olga Tokarczuk.</a:t>
            </a:r>
            <a:endParaRPr/>
          </a:p>
          <a:p>
            <a:pPr indent="0" lvl="0" marL="45720" rtl="0" algn="l">
              <a:spcBef>
                <a:spcPts val="700"/>
              </a:spcBef>
              <a:spcAft>
                <a:spcPts val="0"/>
              </a:spcAft>
              <a:buSzPts val="2600"/>
              <a:buNone/>
            </a:pPr>
            <a:r>
              <a:rPr lang="pl-PL" sz="2000"/>
              <a:t> </a:t>
            </a:r>
            <a:endParaRPr/>
          </a:p>
          <a:p>
            <a:pPr indent="0" lvl="0" marL="45720" rtl="0" algn="l">
              <a:spcBef>
                <a:spcPts val="740"/>
              </a:spcBef>
              <a:spcAft>
                <a:spcPts val="0"/>
              </a:spcAft>
              <a:buSzPts val="2860"/>
              <a:buNone/>
            </a:pPr>
            <a:r>
              <a:t/>
            </a:r>
            <a:endParaRPr>
              <a:solidFill>
                <a:srgbClr val="0070C0"/>
              </a:solidFill>
            </a:endParaRPr>
          </a:p>
        </p:txBody>
      </p:sp>
      <p:pic>
        <p:nvPicPr>
          <p:cNvPr descr="Wcześniej było ich sześcioro. Kim są polscy nobliści? - Historia ..." id="118" name="Google Shape;11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79712" y="3645024"/>
            <a:ext cx="5112568" cy="29523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/>
          <p:nvPr>
            <p:ph idx="1" type="body"/>
          </p:nvPr>
        </p:nvSpPr>
        <p:spPr>
          <a:xfrm>
            <a:off x="251520" y="332656"/>
            <a:ext cx="5544616" cy="6336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45720" rtl="0" algn="l">
              <a:spcBef>
                <a:spcPts val="0"/>
              </a:spcBef>
              <a:spcAft>
                <a:spcPts val="0"/>
              </a:spcAft>
              <a:buSzPts val="2860"/>
              <a:buNone/>
            </a:pPr>
            <a:r>
              <a:rPr b="1" lang="pl-PL">
                <a:solidFill>
                  <a:srgbClr val="002060"/>
                </a:solidFill>
              </a:rPr>
              <a:t>Henryk Sienkiewicz (1846-1916)</a:t>
            </a:r>
            <a:endParaRPr>
              <a:solidFill>
                <a:srgbClr val="002060"/>
              </a:solidFill>
            </a:endParaRPr>
          </a:p>
          <a:p>
            <a:pPr indent="0" lvl="0" marL="45720" rtl="0" algn="l">
              <a:spcBef>
                <a:spcPts val="740"/>
              </a:spcBef>
              <a:spcAft>
                <a:spcPts val="0"/>
              </a:spcAft>
              <a:buSzPts val="2860"/>
              <a:buNone/>
            </a:pPr>
            <a:r>
              <a:rPr lang="pl-PL">
                <a:solidFill>
                  <a:srgbClr val="002060"/>
                </a:solidFill>
              </a:rPr>
              <a:t>Henryk Sienkiewicz był pierwszym polskim pisarzem, który w 1905 roku został uhonorowany literacką Nagrodą Nobla oraz szóstym laureatem tej nagrody. Otrzymał ją za "wybitne osiągnięcia         w dziedzinie epiki i rzadko spotykany geniusz, który wcielił w siebie ducha narodu".</a:t>
            </a:r>
            <a:endParaRPr/>
          </a:p>
          <a:p>
            <a:pPr indent="0" lvl="0" marL="45720" rtl="0" algn="l">
              <a:spcBef>
                <a:spcPts val="740"/>
              </a:spcBef>
              <a:spcAft>
                <a:spcPts val="0"/>
              </a:spcAft>
              <a:buSzPts val="2860"/>
              <a:buNone/>
            </a:pPr>
            <a:r>
              <a:rPr lang="pl-PL">
                <a:solidFill>
                  <a:srgbClr val="002060"/>
                </a:solidFill>
              </a:rPr>
              <a:t>Międzynarodową sławę przyniosła mu napisana w 1896 roku powieść "Quo vadis" - obraz z czasów Nerona i rodzącego się chrześcijaństwa. Powieść została przetłumaczona na wiele języków,           a Henryk Sienkiewicz zyskał rangę pisarza europejskiego. Uważa się, że to sukces "Quo vadis" przyczynił się do przyznania autorowi Nagrody Nobla.</a:t>
            </a:r>
            <a:endParaRPr/>
          </a:p>
        </p:txBody>
      </p:sp>
      <p:pic>
        <p:nvPicPr>
          <p:cNvPr descr="Olga Tokarczuk dostała Nobla. Dołączyła do innych Polaków, którzy ..." id="124" name="Google Shape;12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56176" y="1527243"/>
            <a:ext cx="2592288" cy="37019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 txBox="1"/>
          <p:nvPr>
            <p:ph idx="1" type="body"/>
          </p:nvPr>
        </p:nvSpPr>
        <p:spPr>
          <a:xfrm>
            <a:off x="395536" y="260648"/>
            <a:ext cx="5328592" cy="61206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45720" rtl="0" algn="l">
              <a:spcBef>
                <a:spcPts val="0"/>
              </a:spcBef>
              <a:spcAft>
                <a:spcPts val="0"/>
              </a:spcAft>
              <a:buSzPct val="130000"/>
              <a:buNone/>
            </a:pPr>
            <a:r>
              <a:rPr b="1" lang="pl-PL">
                <a:solidFill>
                  <a:srgbClr val="002060"/>
                </a:solidFill>
              </a:rPr>
              <a:t>Władysław Reymont</a:t>
            </a:r>
            <a:r>
              <a:rPr lang="pl-PL">
                <a:solidFill>
                  <a:srgbClr val="002060"/>
                </a:solidFill>
              </a:rPr>
              <a:t> (1867-1925)</a:t>
            </a:r>
            <a:endParaRPr/>
          </a:p>
          <a:p>
            <a:pPr indent="0" lvl="0" marL="45720" rtl="0" algn="l">
              <a:spcBef>
                <a:spcPts val="707"/>
              </a:spcBef>
              <a:spcAft>
                <a:spcPts val="0"/>
              </a:spcAft>
              <a:buSzPct val="130000"/>
              <a:buNone/>
            </a:pPr>
            <a:r>
              <a:rPr lang="pl-PL">
                <a:solidFill>
                  <a:srgbClr val="002060"/>
                </a:solidFill>
              </a:rPr>
              <a:t>W 1924 roku Władysław Reymont otrzymał Nagrodę Nobla za wybitny polski epos narodowy „Chłopi”.</a:t>
            </a:r>
            <a:endParaRPr/>
          </a:p>
          <a:p>
            <a:pPr indent="0" lvl="0" marL="45720" rtl="0" algn="l">
              <a:spcBef>
                <a:spcPts val="707"/>
              </a:spcBef>
              <a:spcAft>
                <a:spcPts val="0"/>
              </a:spcAft>
              <a:buSzPct val="130000"/>
              <a:buNone/>
            </a:pPr>
            <a:r>
              <a:rPr lang="pl-PL">
                <a:solidFill>
                  <a:srgbClr val="002060"/>
                </a:solidFill>
              </a:rPr>
              <a:t>Pisarz bardzo długo pracował nad książką, której pierwsza wersja była gotowa już       w 1901 roku, jednak krótko przed wysłaniem tekstu do druku autor postanowił zredagować początek powieści. Gdy zaczął przeglądać rękopis to doszedł do wniosku, że tekst nie odpowiada temu, co wcześniej planował i zdecydował o napisaniu powieści od nowa. </a:t>
            </a:r>
            <a:endParaRPr/>
          </a:p>
          <a:p>
            <a:pPr indent="0" lvl="0" marL="45720" rtl="0" algn="l">
              <a:spcBef>
                <a:spcPts val="707"/>
              </a:spcBef>
              <a:spcAft>
                <a:spcPts val="0"/>
              </a:spcAft>
              <a:buSzPct val="130000"/>
              <a:buNone/>
            </a:pPr>
            <a:r>
              <a:rPr lang="pl-PL">
                <a:solidFill>
                  <a:srgbClr val="002060"/>
                </a:solidFill>
              </a:rPr>
              <a:t>Nagrodzona powieść otrzymała następującą recenzję: "Jest to powieść wyjątkowa        w najnowszej literaturze, prawdziwy epos prozą. A choć jest to epos o charakterze narodowym, dzięki bogactwu i prostocie opisu ziemi staje się absolutnie uniwersalny".</a:t>
            </a:r>
            <a:endParaRPr/>
          </a:p>
          <a:p>
            <a:pPr indent="-14890" lvl="0" marL="228600" rtl="0" algn="l">
              <a:spcBef>
                <a:spcPts val="707"/>
              </a:spcBef>
              <a:spcAft>
                <a:spcPts val="0"/>
              </a:spcAft>
              <a:buSzPct val="130000"/>
              <a:buNone/>
            </a:pPr>
            <a:r>
              <a:t/>
            </a:r>
            <a:endParaRPr/>
          </a:p>
        </p:txBody>
      </p:sp>
      <p:pic>
        <p:nvPicPr>
          <p:cNvPr descr="Patron - Zespół Szkoła Podstawowa i Przedszkole w Witoszycach" id="130" name="Google Shape;13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68144" y="1340768"/>
            <a:ext cx="2880320" cy="3960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/>
          <p:nvPr>
            <p:ph type="title"/>
          </p:nvPr>
        </p:nvSpPr>
        <p:spPr>
          <a:xfrm>
            <a:off x="323528" y="476672"/>
            <a:ext cx="7056784" cy="3672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560"/>
              <a:buNone/>
            </a:pPr>
            <a:br>
              <a:rPr lang="pl-PL" sz="2000"/>
            </a:br>
            <a:endParaRPr sz="2000">
              <a:solidFill>
                <a:srgbClr val="002060"/>
              </a:solidFill>
            </a:endParaRPr>
          </a:p>
        </p:txBody>
      </p:sp>
      <p:sp>
        <p:nvSpPr>
          <p:cNvPr id="136" name="Google Shape;136;p7"/>
          <p:cNvSpPr/>
          <p:nvPr/>
        </p:nvSpPr>
        <p:spPr>
          <a:xfrm>
            <a:off x="323528" y="476672"/>
            <a:ext cx="4680520" cy="5006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1800" u="none" cap="none" strike="noStrike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Czesław Miłosz (1911-2004)</a:t>
            </a:r>
            <a:endParaRPr b="0" i="0" sz="16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pl-PL" sz="1800" u="none" cap="none" strike="noStrike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W 1980 roku Nagrodę Nobla otrzymał Czesław Miłosz za całokształt pracy twórczej. Docenione zostały zarówno wiersze pisarza jak  i jego proza. Przebywający wówczas na emigracji           w Stanach Zjednoczonych polski poeta dostał nagrodę za "bezkompromisową wnikliwość w ujawnianiu zagrożenia człowieka w świecie pełnym gwałtownych konfliktów".</a:t>
            </a:r>
            <a:endParaRPr b="0" i="0" sz="16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pl-PL" sz="1800" u="none" cap="none" strike="noStrike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Kiedy Czesław Miłosz dostał Nobla, wielu Polaków nie znało jego twórczości              i dopiero dzięki nagrodzie stał się popularny także w ojczyźnie. Upłynęło jednak wiele lat zanim na stałe zamieszkał w Polsce. </a:t>
            </a:r>
            <a:endParaRPr b="0" i="0" sz="16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zesław Miłosz" id="137" name="Google Shape;13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96136" y="1340768"/>
            <a:ext cx="2664296" cy="38884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"/>
          <p:cNvSpPr txBox="1"/>
          <p:nvPr>
            <p:ph idx="1" type="body"/>
          </p:nvPr>
        </p:nvSpPr>
        <p:spPr>
          <a:xfrm>
            <a:off x="323528" y="332656"/>
            <a:ext cx="5040560" cy="61206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45720" rtl="0" algn="l">
              <a:spcBef>
                <a:spcPts val="0"/>
              </a:spcBef>
              <a:spcAft>
                <a:spcPts val="0"/>
              </a:spcAft>
              <a:buSzPct val="129999"/>
              <a:buNone/>
            </a:pPr>
            <a:r>
              <a:rPr b="1" lang="pl-PL" sz="2000">
                <a:solidFill>
                  <a:srgbClr val="002060"/>
                </a:solidFill>
              </a:rPr>
              <a:t>Wisława Szymborska (1923-2012)</a:t>
            </a:r>
            <a:endParaRPr sz="2000">
              <a:solidFill>
                <a:srgbClr val="002060"/>
              </a:solidFill>
            </a:endParaRPr>
          </a:p>
          <a:p>
            <a:pPr indent="0" lvl="0" marL="45720" rtl="0" algn="l">
              <a:spcBef>
                <a:spcPts val="670"/>
              </a:spcBef>
              <a:spcAft>
                <a:spcPts val="0"/>
              </a:spcAft>
              <a:buSzPct val="129999"/>
              <a:buNone/>
            </a:pPr>
            <a:r>
              <a:rPr lang="pl-PL" sz="2000">
                <a:solidFill>
                  <a:srgbClr val="002060"/>
                </a:solidFill>
              </a:rPr>
              <a:t>W 1996 roku literacką Nagrodę Nobla odebrała Wisława Szymborska "za poezję, która z ironiczną precyzją pozwala historycznemu i biologicznemu kontekstowi ukazać się we fragmentach ludzkiej rzeczywistości". Najbardziej znane polskim czytelnikom są jej zabawne, często ironiczne limeryki - inspiracje często brały się z notesiku, który wszędzie z sobą nosiła i notowała w nim swoje myśli.</a:t>
            </a:r>
            <a:endParaRPr/>
          </a:p>
          <a:p>
            <a:pPr indent="0" lvl="0" marL="45720" rtl="0" algn="l">
              <a:spcBef>
                <a:spcPts val="670"/>
              </a:spcBef>
              <a:spcAft>
                <a:spcPts val="0"/>
              </a:spcAft>
              <a:buSzPct val="129999"/>
              <a:buNone/>
            </a:pPr>
            <a:r>
              <a:rPr lang="pl-PL" sz="2000">
                <a:solidFill>
                  <a:srgbClr val="002060"/>
                </a:solidFill>
              </a:rPr>
              <a:t>Odbierając nagrodę mówiła: „Wszelka wiedza, która nie wyłania z siebie nowych pytań, staje się w szybkim czasie martwa”. Przyznała wówczas, że tworząc człowiek się zmienia, że po napisaniu wiersza nic nie jest już takie samo: „W języku poezji, gdzie każde słowo się waży, nic już zwyczajne i normalne nie jest. Żaden kamień i żadna nad nim chmura. Żaden dzień i żadna po nim noc. A nade wszystko żadne niczyje na tym świecie istnienie”.</a:t>
            </a:r>
            <a:endParaRPr/>
          </a:p>
          <a:p>
            <a:pPr indent="0" lvl="0" marL="45720" rtl="0" algn="l">
              <a:spcBef>
                <a:spcPts val="707"/>
              </a:spcBef>
              <a:spcAft>
                <a:spcPts val="0"/>
              </a:spcAft>
              <a:buSzPct val="130000"/>
              <a:buNone/>
            </a:pPr>
            <a:r>
              <a:t/>
            </a:r>
            <a:endParaRPr/>
          </a:p>
        </p:txBody>
      </p:sp>
      <p:pic>
        <p:nvPicPr>
          <p:cNvPr descr="Przyjaciele wspominali Wisławę Szymborska - GAZETA dziennik ..." id="143" name="Google Shape;143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08104" y="2060848"/>
            <a:ext cx="3312368" cy="2592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"/>
          <p:cNvSpPr/>
          <p:nvPr/>
        </p:nvSpPr>
        <p:spPr>
          <a:xfrm>
            <a:off x="467544" y="476672"/>
            <a:ext cx="4536504" cy="54579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1800" u="none" cap="none" strike="noStrike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Olga Tokarczuk urodziła się w 1962 roku</a:t>
            </a:r>
            <a:endParaRPr b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pl-PL" sz="1800" u="none" cap="none" strike="noStrike">
                <a:solidFill>
                  <a:srgbClr val="002060"/>
                </a:solidFill>
                <a:latin typeface="Trebuchet MS"/>
                <a:ea typeface="Trebuchet MS"/>
                <a:cs typeface="Trebuchet MS"/>
                <a:sym typeface="Trebuchet MS"/>
              </a:rPr>
              <a:t>W 2019 roku swoją Literacką Nagrodę Nobla otrzymała Olga Tokarczuk             "za wyobraźnię narracyjną, która              z encyklopedyczną pasją prezentuje przekraczanie granic jako formę życia". Autorka takich książek, jak „Prawiek          i inne czasy” czy „Księgi Jakubowe” miała wysokie notowania u bukmacherów, a jej książki cieszyły się dużym powodzeniem wśród korzystających z zasobów biblioteki Szwedzkiej Akademii. Po ogłoszeniu werdyktu przewodniczący Komitetu Noblowskiego powiedział, że wielkim tematem Olgi Tokarczuk jest różnorodność kulturowa. Autorka natomiast mówi: „Ja wiem, że piszę fajne książki i ludzie je czytają, dużo ludzi te książki lubi”.</a:t>
            </a:r>
            <a:endParaRPr b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Olga Tokarczuk: To będzie wybór między demokracją a autorytaryzmem ..." id="149" name="Google Shape;14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4088" y="2060848"/>
            <a:ext cx="3384376" cy="2592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erodynamiczny">
  <a:themeElements>
    <a:clrScheme name="Średni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2020-03-29T16:18:17Z</dcterms:created>
  <dc:creator>Werka</dc:creator>
</cp:coreProperties>
</file>